
<file path=[Content_Types].xml><?xml version="1.0" encoding="utf-8"?>
<Types xmlns="http://schemas.openxmlformats.org/package/2006/content-types">
  <Default Extension="png" ContentType="image/png"/>
  <Default Extension="jpeg" ContentType="image/jpeg"/>
  <Default Extension="wma" ContentType="audio/x-ms-wma"/>
  <Default Extension="emf" ContentType="image/x-emf"/>
  <Default Extension="rels" ContentType="application/vnd.openxmlformats-package.relationships+xml"/>
  <Default Extension="xml" ContentType="application/xml"/>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3.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1.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tags/tag2.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38" r:id="rId2"/>
    <p:sldMasterId id="2147483764" r:id="rId3"/>
    <p:sldMasterId id="2147483790" r:id="rId4"/>
    <p:sldMasterId id="2147483816" r:id="rId5"/>
    <p:sldMasterId id="2147483842" r:id="rId6"/>
  </p:sldMasterIdLst>
  <p:notesMasterIdLst>
    <p:notesMasterId r:id="rId45"/>
  </p:notesMasterIdLst>
  <p:handoutMasterIdLst>
    <p:handoutMasterId r:id="rId46"/>
  </p:handoutMasterIdLst>
  <p:sldIdLst>
    <p:sldId id="257" r:id="rId7"/>
    <p:sldId id="284" r:id="rId8"/>
    <p:sldId id="287" r:id="rId9"/>
    <p:sldId id="347" r:id="rId10"/>
    <p:sldId id="348" r:id="rId11"/>
    <p:sldId id="346" r:id="rId12"/>
    <p:sldId id="367" r:id="rId13"/>
    <p:sldId id="350" r:id="rId14"/>
    <p:sldId id="314" r:id="rId15"/>
    <p:sldId id="333" r:id="rId16"/>
    <p:sldId id="264" r:id="rId17"/>
    <p:sldId id="355" r:id="rId18"/>
    <p:sldId id="316" r:id="rId19"/>
    <p:sldId id="317" r:id="rId20"/>
    <p:sldId id="351" r:id="rId21"/>
    <p:sldId id="340" r:id="rId22"/>
    <p:sldId id="300" r:id="rId23"/>
    <p:sldId id="303" r:id="rId24"/>
    <p:sldId id="327" r:id="rId25"/>
    <p:sldId id="342" r:id="rId26"/>
    <p:sldId id="266" r:id="rId27"/>
    <p:sldId id="341" r:id="rId28"/>
    <p:sldId id="352" r:id="rId29"/>
    <p:sldId id="343" r:id="rId30"/>
    <p:sldId id="306" r:id="rId31"/>
    <p:sldId id="344" r:id="rId32"/>
    <p:sldId id="321" r:id="rId33"/>
    <p:sldId id="323" r:id="rId34"/>
    <p:sldId id="322" r:id="rId35"/>
    <p:sldId id="276" r:id="rId36"/>
    <p:sldId id="368" r:id="rId37"/>
    <p:sldId id="353" r:id="rId38"/>
    <p:sldId id="365" r:id="rId39"/>
    <p:sldId id="345" r:id="rId40"/>
    <p:sldId id="302" r:id="rId41"/>
    <p:sldId id="308" r:id="rId42"/>
    <p:sldId id="281" r:id="rId43"/>
    <p:sldId id="283" r:id="rId44"/>
  </p:sldIdLst>
  <p:sldSz cx="9144000" cy="6858000" type="screen4x3"/>
  <p:notesSz cx="7077075" cy="9051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nise Littlefield" initials="DL" lastIdx="2" clrIdx="0"/>
  <p:cmAuthor id="1" name="Angela Penfold" initials="AP"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FFA1"/>
    <a:srgbClr val="3FFF96"/>
    <a:srgbClr val="E0A3FF"/>
    <a:srgbClr val="D889FF"/>
    <a:srgbClr val="CC66FF"/>
    <a:srgbClr val="FFFFAF"/>
    <a:srgbClr val="FFFF4B"/>
    <a:srgbClr val="FFFF85"/>
    <a:srgbClr val="FF8B8B"/>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99175" autoAdjust="0"/>
  </p:normalViewPr>
  <p:slideViewPr>
    <p:cSldViewPr>
      <p:cViewPr>
        <p:scale>
          <a:sx n="82" d="100"/>
          <a:sy n="82" d="100"/>
        </p:scale>
        <p:origin x="-1044" y="-72"/>
      </p:cViewPr>
      <p:guideLst>
        <p:guide orient="horz" pos="2160"/>
        <p:guide pos="2880"/>
      </p:guideLst>
    </p:cSldViewPr>
  </p:slideViewPr>
  <p:outlineViewPr>
    <p:cViewPr>
      <p:scale>
        <a:sx n="33" d="100"/>
        <a:sy n="33" d="100"/>
      </p:scale>
      <p:origin x="0" y="7818"/>
    </p:cViewPr>
  </p:outlineViewPr>
  <p:notesTextViewPr>
    <p:cViewPr>
      <p:scale>
        <a:sx n="1" d="1"/>
        <a:sy n="1" d="1"/>
      </p:scale>
      <p:origin x="0" y="0"/>
    </p:cViewPr>
  </p:notesTextViewPr>
  <p:sorterViewPr>
    <p:cViewPr>
      <p:scale>
        <a:sx n="200" d="100"/>
        <a:sy n="200" d="100"/>
      </p:scale>
      <p:origin x="0" y="0"/>
    </p:cViewPr>
  </p:sorterViewPr>
  <p:notesViewPr>
    <p:cSldViewPr>
      <p:cViewPr>
        <p:scale>
          <a:sx n="100" d="100"/>
          <a:sy n="100" d="100"/>
        </p:scale>
        <p:origin x="-3344" y="-320"/>
      </p:cViewPr>
      <p:guideLst>
        <p:guide orient="horz" pos="2851"/>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s>
</file>

<file path=ppt/diagrams/_rels/data10.xml.rels><?xml version="1.0" encoding="UTF-8" standalone="yes"?>
<Relationships xmlns="http://schemas.openxmlformats.org/package/2006/relationships"><Relationship Id="rId1" Type="http://schemas.openxmlformats.org/officeDocument/2006/relationships/image" Target="../media/image21.jpeg"/></Relationships>
</file>

<file path=ppt/diagrams/_rels/data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diagrams/_rels/data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image" Target="../media/image31.png"/></Relationships>
</file>

<file path=ppt/diagrams/_rels/data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diagrams/_rels/data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image" Target="../media/image13.jpg"/></Relationships>
</file>

<file path=ppt/diagrams/_rels/data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image" Target="../media/image16.jpeg"/></Relationships>
</file>

<file path=ppt/diagrams/_rels/data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diagrams/_rels/drawing10.xml.rels><?xml version="1.0" encoding="UTF-8" standalone="yes"?>
<Relationships xmlns="http://schemas.openxmlformats.org/package/2006/relationships"><Relationship Id="rId1" Type="http://schemas.openxmlformats.org/officeDocument/2006/relationships/image" Target="../media/image21.jpeg"/></Relationships>
</file>

<file path=ppt/diagrams/_rels/drawing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diagrams/_rels/drawing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image" Target="../media/image31.png"/></Relationships>
</file>

<file path=ppt/diagrams/_rels/drawing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diagrams/_rels/drawing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image" Target="../media/image13.jpg"/></Relationships>
</file>

<file path=ppt/diagrams/_rels/drawing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image" Target="../media/image16.jpeg"/></Relationships>
</file>

<file path=ppt/diagrams/_rels/drawing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EF0079-F050-4DA3-B23B-265F66B07E98}" type="doc">
      <dgm:prSet loTypeId="urn:microsoft.com/office/officeart/2005/8/layout/equation2" loCatId="relationship" qsTypeId="urn:microsoft.com/office/officeart/2005/8/quickstyle/simple1" qsCatId="simple" csTypeId="urn:microsoft.com/office/officeart/2005/8/colors/colorful5" csCatId="colorful" phldr="1"/>
      <dgm:spPr/>
    </dgm:pt>
    <dgm:pt modelId="{AA1025CB-2F16-47D2-9240-8A0DC3EA42B9}">
      <dgm:prSet phldrT="[Text]"/>
      <dgm:spPr>
        <a:solidFill>
          <a:schemeClr val="accent5">
            <a:lumMod val="75000"/>
          </a:schemeClr>
        </a:solidFill>
        <a:scene3d>
          <a:camera prst="orthographicFront">
            <a:rot lat="0" lon="0" rev="0"/>
          </a:camera>
          <a:lightRig rig="glow" dir="t">
            <a:rot lat="0" lon="0" rev="14100000"/>
          </a:lightRig>
        </a:scene3d>
        <a:sp3d prstMaterial="softEdge">
          <a:bevelT w="127000" prst="artDeco"/>
        </a:sp3d>
      </dgm:spPr>
      <dgm:t>
        <a:bodyPr/>
        <a:lstStyle/>
        <a:p>
          <a:r>
            <a:rPr lang="en-US" b="1" dirty="0" smtClean="0"/>
            <a:t>Structure</a:t>
          </a:r>
          <a:endParaRPr lang="en-US" b="1" dirty="0"/>
        </a:p>
      </dgm:t>
    </dgm:pt>
    <dgm:pt modelId="{0F96DF90-7C72-4E17-A7C5-351FDA1D01DA}" type="parTrans" cxnId="{C6E63A61-E705-4A26-B58E-45D7858172EF}">
      <dgm:prSet/>
      <dgm:spPr/>
      <dgm:t>
        <a:bodyPr/>
        <a:lstStyle/>
        <a:p>
          <a:endParaRPr lang="en-US"/>
        </a:p>
      </dgm:t>
    </dgm:pt>
    <dgm:pt modelId="{66995638-F7C4-4975-A9AC-2355942109C2}" type="sibTrans" cxnId="{C6E63A61-E705-4A26-B58E-45D7858172EF}">
      <dgm:prSet/>
      <dgm:spPr>
        <a:scene3d>
          <a:camera prst="orthographicFront">
            <a:rot lat="0" lon="0" rev="0"/>
          </a:camera>
          <a:lightRig rig="balanced" dir="t">
            <a:rot lat="0" lon="0" rev="8700000"/>
          </a:lightRig>
        </a:scene3d>
        <a:sp3d>
          <a:bevelT w="190500" h="38100"/>
        </a:sp3d>
      </dgm:spPr>
      <dgm:t>
        <a:bodyPr/>
        <a:lstStyle/>
        <a:p>
          <a:endParaRPr lang="en-US" dirty="0"/>
        </a:p>
      </dgm:t>
    </dgm:pt>
    <dgm:pt modelId="{D25CDB01-794A-4C44-A75E-563B1A51F1CB}">
      <dgm:prSet phldrT="[Text]"/>
      <dgm:spPr>
        <a:scene3d>
          <a:camera prst="orthographicFront">
            <a:rot lat="0" lon="0" rev="0"/>
          </a:camera>
          <a:lightRig rig="glow" dir="t">
            <a:rot lat="0" lon="0" rev="14100000"/>
          </a:lightRig>
        </a:scene3d>
        <a:sp3d prstMaterial="softEdge">
          <a:bevelT w="127000" prst="artDeco"/>
        </a:sp3d>
      </dgm:spPr>
      <dgm:t>
        <a:bodyPr/>
        <a:lstStyle/>
        <a:p>
          <a:r>
            <a:rPr lang="en-US" b="1" dirty="0" smtClean="0"/>
            <a:t>Focus</a:t>
          </a:r>
          <a:endParaRPr lang="en-US" b="1" dirty="0"/>
        </a:p>
      </dgm:t>
    </dgm:pt>
    <dgm:pt modelId="{1E6EEECF-02C3-4C03-A47D-38881CBE94C7}" type="parTrans" cxnId="{598CEFD7-833D-4C1F-8B6E-D577C5C61F9C}">
      <dgm:prSet/>
      <dgm:spPr/>
      <dgm:t>
        <a:bodyPr/>
        <a:lstStyle/>
        <a:p>
          <a:endParaRPr lang="en-US"/>
        </a:p>
      </dgm:t>
    </dgm:pt>
    <dgm:pt modelId="{A5ED4FB1-A5F6-4D64-868A-6F1230710840}" type="sibTrans" cxnId="{598CEFD7-833D-4C1F-8B6E-D577C5C61F9C}">
      <dgm:prSet/>
      <dgm:spPr>
        <a:scene3d>
          <a:camera prst="orthographicFront">
            <a:rot lat="0" lon="0" rev="0"/>
          </a:camera>
          <a:lightRig rig="balanced" dir="t">
            <a:rot lat="0" lon="0" rev="8700000"/>
          </a:lightRig>
        </a:scene3d>
        <a:sp3d>
          <a:bevelT w="190500" h="38100"/>
        </a:sp3d>
      </dgm:spPr>
      <dgm:t>
        <a:bodyPr/>
        <a:lstStyle/>
        <a:p>
          <a:endParaRPr lang="en-US" dirty="0"/>
        </a:p>
      </dgm:t>
    </dgm:pt>
    <dgm:pt modelId="{3D0CA0DC-9C32-4D07-8DB3-8C0F8D1766C2}">
      <dgm:prSet phldrT="[Text]"/>
      <dgm:spPr>
        <a:scene3d>
          <a:camera prst="orthographicFront">
            <a:rot lat="0" lon="0" rev="0"/>
          </a:camera>
          <a:lightRig rig="glow" dir="t">
            <a:rot lat="0" lon="0" rev="14100000"/>
          </a:lightRig>
        </a:scene3d>
        <a:sp3d prstMaterial="softEdge">
          <a:bevelT w="127000" prst="artDeco"/>
        </a:sp3d>
      </dgm:spPr>
      <dgm:t>
        <a:bodyPr/>
        <a:lstStyle/>
        <a:p>
          <a:r>
            <a:rPr lang="en-US" b="1" dirty="0" smtClean="0"/>
            <a:t>Effective Text Discussion</a:t>
          </a:r>
          <a:endParaRPr lang="en-US" b="1" dirty="0"/>
        </a:p>
      </dgm:t>
    </dgm:pt>
    <dgm:pt modelId="{61512E4D-DA23-4485-8AA6-B88459508C75}" type="parTrans" cxnId="{41795C0E-4FCA-401D-B664-528A6DD0AFBD}">
      <dgm:prSet/>
      <dgm:spPr/>
      <dgm:t>
        <a:bodyPr/>
        <a:lstStyle/>
        <a:p>
          <a:endParaRPr lang="en-US"/>
        </a:p>
      </dgm:t>
    </dgm:pt>
    <dgm:pt modelId="{C4ABCA00-7D6B-489B-9683-0FF3D5E56966}" type="sibTrans" cxnId="{41795C0E-4FCA-401D-B664-528A6DD0AFBD}">
      <dgm:prSet/>
      <dgm:spPr/>
      <dgm:t>
        <a:bodyPr/>
        <a:lstStyle/>
        <a:p>
          <a:endParaRPr lang="en-US"/>
        </a:p>
      </dgm:t>
    </dgm:pt>
    <dgm:pt modelId="{ACA741A0-EC6E-418E-A683-C35B5ABB0953}" type="pres">
      <dgm:prSet presAssocID="{2DEF0079-F050-4DA3-B23B-265F66B07E98}" presName="Name0" presStyleCnt="0">
        <dgm:presLayoutVars>
          <dgm:dir/>
          <dgm:resizeHandles val="exact"/>
        </dgm:presLayoutVars>
      </dgm:prSet>
      <dgm:spPr/>
    </dgm:pt>
    <dgm:pt modelId="{3B3F9861-05F2-47DB-AF40-7039A081267C}" type="pres">
      <dgm:prSet presAssocID="{2DEF0079-F050-4DA3-B23B-265F66B07E98}" presName="vNodes" presStyleCnt="0"/>
      <dgm:spPr/>
    </dgm:pt>
    <dgm:pt modelId="{239D77DE-1B26-47B6-BB09-215C3B06AD73}" type="pres">
      <dgm:prSet presAssocID="{AA1025CB-2F16-47D2-9240-8A0DC3EA42B9}" presName="node" presStyleLbl="node1" presStyleIdx="0" presStyleCnt="3">
        <dgm:presLayoutVars>
          <dgm:bulletEnabled val="1"/>
        </dgm:presLayoutVars>
      </dgm:prSet>
      <dgm:spPr/>
      <dgm:t>
        <a:bodyPr/>
        <a:lstStyle/>
        <a:p>
          <a:endParaRPr lang="en-US"/>
        </a:p>
      </dgm:t>
    </dgm:pt>
    <dgm:pt modelId="{895F58BB-CEE8-4686-89E3-A487EACF05B2}" type="pres">
      <dgm:prSet presAssocID="{66995638-F7C4-4975-A9AC-2355942109C2}" presName="spacerT" presStyleCnt="0"/>
      <dgm:spPr/>
    </dgm:pt>
    <dgm:pt modelId="{EE82B0A1-450A-4A0C-ACAB-0FD25A2B5055}" type="pres">
      <dgm:prSet presAssocID="{66995638-F7C4-4975-A9AC-2355942109C2}" presName="sibTrans" presStyleLbl="sibTrans2D1" presStyleIdx="0" presStyleCnt="2"/>
      <dgm:spPr/>
      <dgm:t>
        <a:bodyPr/>
        <a:lstStyle/>
        <a:p>
          <a:endParaRPr lang="en-US"/>
        </a:p>
      </dgm:t>
    </dgm:pt>
    <dgm:pt modelId="{D4980E7A-CCA9-4719-B70A-E6C564066C67}" type="pres">
      <dgm:prSet presAssocID="{66995638-F7C4-4975-A9AC-2355942109C2}" presName="spacerB" presStyleCnt="0"/>
      <dgm:spPr/>
    </dgm:pt>
    <dgm:pt modelId="{26E3899F-C8A0-4B15-80C7-0035CAB18918}" type="pres">
      <dgm:prSet presAssocID="{D25CDB01-794A-4C44-A75E-563B1A51F1CB}" presName="node" presStyleLbl="node1" presStyleIdx="1" presStyleCnt="3">
        <dgm:presLayoutVars>
          <dgm:bulletEnabled val="1"/>
        </dgm:presLayoutVars>
      </dgm:prSet>
      <dgm:spPr/>
      <dgm:t>
        <a:bodyPr/>
        <a:lstStyle/>
        <a:p>
          <a:endParaRPr lang="en-US"/>
        </a:p>
      </dgm:t>
    </dgm:pt>
    <dgm:pt modelId="{1DA9A410-DA9F-4280-A1A7-0904B4107DAA}" type="pres">
      <dgm:prSet presAssocID="{2DEF0079-F050-4DA3-B23B-265F66B07E98}" presName="sibTransLast" presStyleLbl="sibTrans2D1" presStyleIdx="1" presStyleCnt="2"/>
      <dgm:spPr/>
      <dgm:t>
        <a:bodyPr/>
        <a:lstStyle/>
        <a:p>
          <a:endParaRPr lang="en-US"/>
        </a:p>
      </dgm:t>
    </dgm:pt>
    <dgm:pt modelId="{A313939B-E138-41DC-9DC0-09087A25A88E}" type="pres">
      <dgm:prSet presAssocID="{2DEF0079-F050-4DA3-B23B-265F66B07E98}" presName="connectorText" presStyleLbl="sibTrans2D1" presStyleIdx="1" presStyleCnt="2"/>
      <dgm:spPr/>
      <dgm:t>
        <a:bodyPr/>
        <a:lstStyle/>
        <a:p>
          <a:endParaRPr lang="en-US"/>
        </a:p>
      </dgm:t>
    </dgm:pt>
    <dgm:pt modelId="{1D364B0E-EE4F-440A-B54D-504A1BDDE751}" type="pres">
      <dgm:prSet presAssocID="{2DEF0079-F050-4DA3-B23B-265F66B07E98}" presName="lastNode" presStyleLbl="node1" presStyleIdx="2" presStyleCnt="3">
        <dgm:presLayoutVars>
          <dgm:bulletEnabled val="1"/>
        </dgm:presLayoutVars>
      </dgm:prSet>
      <dgm:spPr/>
      <dgm:t>
        <a:bodyPr/>
        <a:lstStyle/>
        <a:p>
          <a:endParaRPr lang="en-US"/>
        </a:p>
      </dgm:t>
    </dgm:pt>
  </dgm:ptLst>
  <dgm:cxnLst>
    <dgm:cxn modelId="{89E16DF2-260F-4D48-B255-DAC0D79F7078}" type="presOf" srcId="{2DEF0079-F050-4DA3-B23B-265F66B07E98}" destId="{ACA741A0-EC6E-418E-A683-C35B5ABB0953}" srcOrd="0" destOrd="0" presId="urn:microsoft.com/office/officeart/2005/8/layout/equation2"/>
    <dgm:cxn modelId="{C6E63A61-E705-4A26-B58E-45D7858172EF}" srcId="{2DEF0079-F050-4DA3-B23B-265F66B07E98}" destId="{AA1025CB-2F16-47D2-9240-8A0DC3EA42B9}" srcOrd="0" destOrd="0" parTransId="{0F96DF90-7C72-4E17-A7C5-351FDA1D01DA}" sibTransId="{66995638-F7C4-4975-A9AC-2355942109C2}"/>
    <dgm:cxn modelId="{41795C0E-4FCA-401D-B664-528A6DD0AFBD}" srcId="{2DEF0079-F050-4DA3-B23B-265F66B07E98}" destId="{3D0CA0DC-9C32-4D07-8DB3-8C0F8D1766C2}" srcOrd="2" destOrd="0" parTransId="{61512E4D-DA23-4485-8AA6-B88459508C75}" sibTransId="{C4ABCA00-7D6B-489B-9683-0FF3D5E56966}"/>
    <dgm:cxn modelId="{7EC99553-E559-465A-B47A-170F48107027}" type="presOf" srcId="{66995638-F7C4-4975-A9AC-2355942109C2}" destId="{EE82B0A1-450A-4A0C-ACAB-0FD25A2B5055}" srcOrd="0" destOrd="0" presId="urn:microsoft.com/office/officeart/2005/8/layout/equation2"/>
    <dgm:cxn modelId="{57EE4D54-133E-4C7F-8A5B-C08A1DB1FC79}" type="presOf" srcId="{3D0CA0DC-9C32-4D07-8DB3-8C0F8D1766C2}" destId="{1D364B0E-EE4F-440A-B54D-504A1BDDE751}" srcOrd="0" destOrd="0" presId="urn:microsoft.com/office/officeart/2005/8/layout/equation2"/>
    <dgm:cxn modelId="{598CEFD7-833D-4C1F-8B6E-D577C5C61F9C}" srcId="{2DEF0079-F050-4DA3-B23B-265F66B07E98}" destId="{D25CDB01-794A-4C44-A75E-563B1A51F1CB}" srcOrd="1" destOrd="0" parTransId="{1E6EEECF-02C3-4C03-A47D-38881CBE94C7}" sibTransId="{A5ED4FB1-A5F6-4D64-868A-6F1230710840}"/>
    <dgm:cxn modelId="{E4A0E143-0B71-4DF2-B485-7DA5541D6A0F}" type="presOf" srcId="{D25CDB01-794A-4C44-A75E-563B1A51F1CB}" destId="{26E3899F-C8A0-4B15-80C7-0035CAB18918}" srcOrd="0" destOrd="0" presId="urn:microsoft.com/office/officeart/2005/8/layout/equation2"/>
    <dgm:cxn modelId="{FF274750-B34B-4F3A-B8FE-7908CA476F9A}" type="presOf" srcId="{AA1025CB-2F16-47D2-9240-8A0DC3EA42B9}" destId="{239D77DE-1B26-47B6-BB09-215C3B06AD73}" srcOrd="0" destOrd="0" presId="urn:microsoft.com/office/officeart/2005/8/layout/equation2"/>
    <dgm:cxn modelId="{D52AF073-4AC1-4301-9CF2-695CD65EA22E}" type="presOf" srcId="{A5ED4FB1-A5F6-4D64-868A-6F1230710840}" destId="{1DA9A410-DA9F-4280-A1A7-0904B4107DAA}" srcOrd="0" destOrd="0" presId="urn:microsoft.com/office/officeart/2005/8/layout/equation2"/>
    <dgm:cxn modelId="{91C84BCD-9785-45F4-A5DF-B112EFD802E7}" type="presOf" srcId="{A5ED4FB1-A5F6-4D64-868A-6F1230710840}" destId="{A313939B-E138-41DC-9DC0-09087A25A88E}" srcOrd="1" destOrd="0" presId="urn:microsoft.com/office/officeart/2005/8/layout/equation2"/>
    <dgm:cxn modelId="{AB518735-0108-441F-9213-E8BCC6DE96B5}" type="presParOf" srcId="{ACA741A0-EC6E-418E-A683-C35B5ABB0953}" destId="{3B3F9861-05F2-47DB-AF40-7039A081267C}" srcOrd="0" destOrd="0" presId="urn:microsoft.com/office/officeart/2005/8/layout/equation2"/>
    <dgm:cxn modelId="{BC1231B3-804C-4182-9F72-F420BBA15AE2}" type="presParOf" srcId="{3B3F9861-05F2-47DB-AF40-7039A081267C}" destId="{239D77DE-1B26-47B6-BB09-215C3B06AD73}" srcOrd="0" destOrd="0" presId="urn:microsoft.com/office/officeart/2005/8/layout/equation2"/>
    <dgm:cxn modelId="{55EA19BA-FEBB-455F-9A1D-C4957E47CD61}" type="presParOf" srcId="{3B3F9861-05F2-47DB-AF40-7039A081267C}" destId="{895F58BB-CEE8-4686-89E3-A487EACF05B2}" srcOrd="1" destOrd="0" presId="urn:microsoft.com/office/officeart/2005/8/layout/equation2"/>
    <dgm:cxn modelId="{364E0B1A-074F-407C-817D-6C5A325FA0D8}" type="presParOf" srcId="{3B3F9861-05F2-47DB-AF40-7039A081267C}" destId="{EE82B0A1-450A-4A0C-ACAB-0FD25A2B5055}" srcOrd="2" destOrd="0" presId="urn:microsoft.com/office/officeart/2005/8/layout/equation2"/>
    <dgm:cxn modelId="{CB27F9DE-EE78-45A4-B2D4-D43FA9B8F430}" type="presParOf" srcId="{3B3F9861-05F2-47DB-AF40-7039A081267C}" destId="{D4980E7A-CCA9-4719-B70A-E6C564066C67}" srcOrd="3" destOrd="0" presId="urn:microsoft.com/office/officeart/2005/8/layout/equation2"/>
    <dgm:cxn modelId="{173E088D-3AD8-42B4-B878-654D58CD24BA}" type="presParOf" srcId="{3B3F9861-05F2-47DB-AF40-7039A081267C}" destId="{26E3899F-C8A0-4B15-80C7-0035CAB18918}" srcOrd="4" destOrd="0" presId="urn:microsoft.com/office/officeart/2005/8/layout/equation2"/>
    <dgm:cxn modelId="{FA72A999-414D-43D2-B0FB-DDFA9ED46D70}" type="presParOf" srcId="{ACA741A0-EC6E-418E-A683-C35B5ABB0953}" destId="{1DA9A410-DA9F-4280-A1A7-0904B4107DAA}" srcOrd="1" destOrd="0" presId="urn:microsoft.com/office/officeart/2005/8/layout/equation2"/>
    <dgm:cxn modelId="{287468EC-F4A8-42B2-8548-319D416FA73C}" type="presParOf" srcId="{1DA9A410-DA9F-4280-A1A7-0904B4107DAA}" destId="{A313939B-E138-41DC-9DC0-09087A25A88E}" srcOrd="0" destOrd="0" presId="urn:microsoft.com/office/officeart/2005/8/layout/equation2"/>
    <dgm:cxn modelId="{AC60077D-E1EB-4F57-9E5D-AF1821485EFF}" type="presParOf" srcId="{ACA741A0-EC6E-418E-A683-C35B5ABB0953}" destId="{1D364B0E-EE4F-440A-B54D-504A1BDDE751}" srcOrd="2" destOrd="0" presId="urn:microsoft.com/office/officeart/2005/8/layout/equatio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D3C5BDA-8D04-4188-9663-1EDDE7D437F8}"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en-US"/>
        </a:p>
      </dgm:t>
    </dgm:pt>
    <dgm:pt modelId="{A54A2397-9141-4EAA-B1A2-ED02A9E4E83F}">
      <dgm:prSet phldrT="[Text]" custT="1"/>
      <dgm:spPr>
        <a:solidFill>
          <a:srgbClr val="FF8B8B">
            <a:alpha val="91000"/>
          </a:srgbClr>
        </a:solidFill>
      </dgm:spPr>
      <dgm:t>
        <a:bodyPr/>
        <a:lstStyle/>
        <a:p>
          <a:r>
            <a:rPr lang="en-US" sz="4000" dirty="0" smtClean="0">
              <a:solidFill>
                <a:schemeClr val="tx1"/>
              </a:solidFill>
            </a:rPr>
            <a:t>Students’ Exploratory Talk</a:t>
          </a:r>
          <a:endParaRPr lang="en-US" sz="4000" dirty="0">
            <a:solidFill>
              <a:schemeClr val="tx1"/>
            </a:solidFill>
          </a:endParaRPr>
        </a:p>
      </dgm:t>
    </dgm:pt>
    <dgm:pt modelId="{F1FB9468-A293-43D5-AE8F-12437BE8BC98}" type="parTrans" cxnId="{DF19A5FC-4622-46A6-BBC0-58FDB58F4D29}">
      <dgm:prSet/>
      <dgm:spPr/>
      <dgm:t>
        <a:bodyPr/>
        <a:lstStyle/>
        <a:p>
          <a:endParaRPr lang="en-US"/>
        </a:p>
      </dgm:t>
    </dgm:pt>
    <dgm:pt modelId="{AA9612AC-61E1-42C5-9339-FD699EBC01DC}" type="sibTrans" cxnId="{DF19A5FC-4622-46A6-BBC0-58FDB58F4D29}">
      <dgm:prSet/>
      <dgm:spPr/>
      <dgm:t>
        <a:bodyPr/>
        <a:lstStyle/>
        <a:p>
          <a:endParaRPr lang="en-US"/>
        </a:p>
      </dgm:t>
    </dgm:pt>
    <dgm:pt modelId="{7BDE982B-80C8-46F9-B08C-B27AEA4E67F7}">
      <dgm:prSet phldrT="[Text]" custT="1"/>
      <dgm:spPr>
        <a:solidFill>
          <a:srgbClr val="FF8B8B"/>
        </a:solidFill>
      </dgm:spPr>
      <dgm:t>
        <a:bodyPr/>
        <a:lstStyle/>
        <a:p>
          <a:r>
            <a:rPr lang="en-US" sz="2400" dirty="0" smtClean="0">
              <a:solidFill>
                <a:schemeClr val="tx1"/>
              </a:solidFill>
            </a:rPr>
            <a:t>Provide the students with opportunities to explore the text with their peers.</a:t>
          </a:r>
        </a:p>
        <a:p>
          <a:pPr algn="l"/>
          <a:endParaRPr lang="en-US" sz="1000" dirty="0">
            <a:solidFill>
              <a:schemeClr val="tx1"/>
            </a:solidFill>
          </a:endParaRPr>
        </a:p>
      </dgm:t>
    </dgm:pt>
    <dgm:pt modelId="{88F63C09-D877-4437-9D8A-B2B9E82C6206}" type="parTrans" cxnId="{A276260E-DBFB-469E-93E0-E9EE80C06BC9}">
      <dgm:prSet/>
      <dgm:spPr/>
      <dgm:t>
        <a:bodyPr/>
        <a:lstStyle/>
        <a:p>
          <a:endParaRPr lang="en-US"/>
        </a:p>
      </dgm:t>
    </dgm:pt>
    <dgm:pt modelId="{1E815503-11DA-4A6E-AF96-EECDEEBC5B7F}" type="sibTrans" cxnId="{A276260E-DBFB-469E-93E0-E9EE80C06BC9}">
      <dgm:prSet/>
      <dgm:spPr/>
      <dgm:t>
        <a:bodyPr/>
        <a:lstStyle/>
        <a:p>
          <a:endParaRPr lang="en-US"/>
        </a:p>
      </dgm:t>
    </dgm:pt>
    <dgm:pt modelId="{EAEEA0F7-1F0E-4371-B624-C270D023979B}">
      <dgm:prSet custT="1"/>
      <dgm:spPr>
        <a:solidFill>
          <a:srgbClr val="FF8B8B"/>
        </a:solidFill>
      </dgm:spPr>
      <dgm:t>
        <a:bodyPr/>
        <a:lstStyle/>
        <a:p>
          <a:pPr algn="l"/>
          <a:r>
            <a:rPr lang="en-US" sz="2400" dirty="0" smtClean="0">
              <a:solidFill>
                <a:schemeClr val="tx1"/>
              </a:solidFill>
            </a:rPr>
            <a:t>Teach students to ask questions                                                </a:t>
          </a:r>
        </a:p>
      </dgm:t>
    </dgm:pt>
    <dgm:pt modelId="{F1649F9D-478B-4B91-896D-49EC2E8429B9}" type="parTrans" cxnId="{FADB34D5-2923-498E-8276-E9F0AFCE7A83}">
      <dgm:prSet/>
      <dgm:spPr/>
      <dgm:t>
        <a:bodyPr/>
        <a:lstStyle/>
        <a:p>
          <a:endParaRPr lang="en-US"/>
        </a:p>
      </dgm:t>
    </dgm:pt>
    <dgm:pt modelId="{3DF0F511-2337-49C6-AD47-61FAC9E192E1}" type="sibTrans" cxnId="{FADB34D5-2923-498E-8276-E9F0AFCE7A83}">
      <dgm:prSet/>
      <dgm:spPr/>
      <dgm:t>
        <a:bodyPr/>
        <a:lstStyle/>
        <a:p>
          <a:endParaRPr lang="en-US"/>
        </a:p>
      </dgm:t>
    </dgm:pt>
    <dgm:pt modelId="{0C7EF1A3-60D9-4DB0-AF0C-DE31856F5B1B}">
      <dgm:prSet custT="1"/>
      <dgm:spPr>
        <a:solidFill>
          <a:srgbClr val="FF8B8B"/>
        </a:solidFill>
      </dgm:spPr>
      <dgm:t>
        <a:bodyPr/>
        <a:lstStyle/>
        <a:p>
          <a:r>
            <a:rPr lang="en-US" sz="2400" dirty="0" smtClean="0">
              <a:solidFill>
                <a:schemeClr val="tx1"/>
              </a:solidFill>
            </a:rPr>
            <a:t>Promote student engagement</a:t>
          </a:r>
        </a:p>
      </dgm:t>
    </dgm:pt>
    <dgm:pt modelId="{2B118473-76EE-4160-91BF-28F8801A3EEE}" type="parTrans" cxnId="{3798D409-2B22-42DA-BE4D-C62DC105757F}">
      <dgm:prSet/>
      <dgm:spPr/>
      <dgm:t>
        <a:bodyPr/>
        <a:lstStyle/>
        <a:p>
          <a:endParaRPr lang="en-US"/>
        </a:p>
      </dgm:t>
    </dgm:pt>
    <dgm:pt modelId="{6A650BF5-FD1D-47C6-AA03-5A605B7139CC}" type="sibTrans" cxnId="{3798D409-2B22-42DA-BE4D-C62DC105757F}">
      <dgm:prSet/>
      <dgm:spPr/>
      <dgm:t>
        <a:bodyPr/>
        <a:lstStyle/>
        <a:p>
          <a:endParaRPr lang="en-US"/>
        </a:p>
      </dgm:t>
    </dgm:pt>
    <dgm:pt modelId="{078FCC94-4228-48BE-B043-C4A571EBD570}">
      <dgm:prSet custT="1"/>
      <dgm:spPr>
        <a:solidFill>
          <a:srgbClr val="FF8B8B"/>
        </a:solidFill>
      </dgm:spPr>
      <dgm:t>
        <a:bodyPr/>
        <a:lstStyle/>
        <a:p>
          <a:r>
            <a:rPr lang="en-US" sz="2400" dirty="0" smtClean="0">
              <a:solidFill>
                <a:schemeClr val="tx1"/>
              </a:solidFill>
            </a:rPr>
            <a:t>Provide opportunities for partner talk                                                 </a:t>
          </a:r>
        </a:p>
      </dgm:t>
    </dgm:pt>
    <dgm:pt modelId="{9D6ECA99-52B1-437A-A35E-E3B9A152CA66}" type="parTrans" cxnId="{B6A002AA-353B-4874-9735-01BEB043B992}">
      <dgm:prSet/>
      <dgm:spPr/>
      <dgm:t>
        <a:bodyPr/>
        <a:lstStyle/>
        <a:p>
          <a:endParaRPr lang="en-US"/>
        </a:p>
      </dgm:t>
    </dgm:pt>
    <dgm:pt modelId="{6003DD98-4C15-47B0-BAE7-7684B0FAC9DD}" type="sibTrans" cxnId="{B6A002AA-353B-4874-9735-01BEB043B992}">
      <dgm:prSet/>
      <dgm:spPr/>
      <dgm:t>
        <a:bodyPr/>
        <a:lstStyle/>
        <a:p>
          <a:endParaRPr lang="en-US"/>
        </a:p>
      </dgm:t>
    </dgm:pt>
    <dgm:pt modelId="{2722109B-5A97-4209-AB0B-E2F52F54F2B9}">
      <dgm:prSet custT="1"/>
      <dgm:spPr>
        <a:solidFill>
          <a:srgbClr val="FF8B8B"/>
        </a:solidFill>
      </dgm:spPr>
      <dgm:t>
        <a:bodyPr/>
        <a:lstStyle/>
        <a:p>
          <a:r>
            <a:rPr lang="en-US" sz="2400" dirty="0" smtClean="0">
              <a:solidFill>
                <a:schemeClr val="tx1"/>
              </a:solidFill>
            </a:rPr>
            <a:t>Have book club partners</a:t>
          </a:r>
        </a:p>
      </dgm:t>
    </dgm:pt>
    <dgm:pt modelId="{5D028191-C892-4790-8F71-5F9B4E4BBC89}" type="parTrans" cxnId="{5CC1DB96-213C-4C43-BE28-8B0458262E47}">
      <dgm:prSet/>
      <dgm:spPr/>
      <dgm:t>
        <a:bodyPr/>
        <a:lstStyle/>
        <a:p>
          <a:endParaRPr lang="en-US"/>
        </a:p>
      </dgm:t>
    </dgm:pt>
    <dgm:pt modelId="{0CE66773-4563-4763-BC1B-E6D6D897FCA5}" type="sibTrans" cxnId="{5CC1DB96-213C-4C43-BE28-8B0458262E47}">
      <dgm:prSet/>
      <dgm:spPr/>
      <dgm:t>
        <a:bodyPr/>
        <a:lstStyle/>
        <a:p>
          <a:endParaRPr lang="en-US"/>
        </a:p>
      </dgm:t>
    </dgm:pt>
    <dgm:pt modelId="{3CB6280A-55A4-4CDA-B771-6D59037430A2}" type="pres">
      <dgm:prSet presAssocID="{6D3C5BDA-8D04-4188-9663-1EDDE7D437F8}" presName="layout" presStyleCnt="0">
        <dgm:presLayoutVars>
          <dgm:chMax/>
          <dgm:chPref/>
          <dgm:dir/>
          <dgm:animOne val="branch"/>
          <dgm:animLvl val="lvl"/>
          <dgm:resizeHandles/>
        </dgm:presLayoutVars>
      </dgm:prSet>
      <dgm:spPr/>
      <dgm:t>
        <a:bodyPr/>
        <a:lstStyle/>
        <a:p>
          <a:endParaRPr lang="en-US"/>
        </a:p>
      </dgm:t>
    </dgm:pt>
    <dgm:pt modelId="{E65E9401-AB36-41B8-BC57-83078177A94A}" type="pres">
      <dgm:prSet presAssocID="{A54A2397-9141-4EAA-B1A2-ED02A9E4E83F}" presName="root" presStyleCnt="0">
        <dgm:presLayoutVars>
          <dgm:chMax/>
          <dgm:chPref val="4"/>
        </dgm:presLayoutVars>
      </dgm:prSet>
      <dgm:spPr/>
    </dgm:pt>
    <dgm:pt modelId="{1CF6533E-427E-41F6-A1E6-1964F14A0FDF}" type="pres">
      <dgm:prSet presAssocID="{A54A2397-9141-4EAA-B1A2-ED02A9E4E83F}" presName="rootComposite" presStyleCnt="0">
        <dgm:presLayoutVars/>
      </dgm:prSet>
      <dgm:spPr/>
    </dgm:pt>
    <dgm:pt modelId="{AFDF33F4-C9B9-4D71-8C72-2FA3BF3EB348}" type="pres">
      <dgm:prSet presAssocID="{A54A2397-9141-4EAA-B1A2-ED02A9E4E83F}" presName="rootText" presStyleLbl="node0" presStyleIdx="0" presStyleCnt="1">
        <dgm:presLayoutVars>
          <dgm:chMax/>
          <dgm:chPref val="4"/>
        </dgm:presLayoutVars>
      </dgm:prSet>
      <dgm:spPr/>
      <dgm:t>
        <a:bodyPr/>
        <a:lstStyle/>
        <a:p>
          <a:endParaRPr lang="en-US"/>
        </a:p>
      </dgm:t>
    </dgm:pt>
    <dgm:pt modelId="{DFDFB99D-D85E-493E-B97F-C81E7906B5A9}" type="pres">
      <dgm:prSet presAssocID="{A54A2397-9141-4EAA-B1A2-ED02A9E4E83F}" presName="childShape" presStyleCnt="0">
        <dgm:presLayoutVars>
          <dgm:chMax val="0"/>
          <dgm:chPref val="0"/>
        </dgm:presLayoutVars>
      </dgm:prSet>
      <dgm:spPr/>
    </dgm:pt>
    <dgm:pt modelId="{34F0033D-043C-4D37-8C3B-74797793A66A}" type="pres">
      <dgm:prSet presAssocID="{7BDE982B-80C8-46F9-B08C-B27AEA4E67F7}" presName="childComposite" presStyleCnt="0">
        <dgm:presLayoutVars>
          <dgm:chMax val="0"/>
          <dgm:chPref val="0"/>
        </dgm:presLayoutVars>
      </dgm:prSet>
      <dgm:spPr/>
    </dgm:pt>
    <dgm:pt modelId="{D5E3D65E-E921-4F14-956E-3C311568F3B2}" type="pres">
      <dgm:prSet presAssocID="{7BDE982B-80C8-46F9-B08C-B27AEA4E67F7}" presName="Image" presStyleLbl="node1" presStyleIdx="0" presStyleCnt="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550575F2-5259-4B28-A607-FE8B9784F561}" type="pres">
      <dgm:prSet presAssocID="{7BDE982B-80C8-46F9-B08C-B27AEA4E67F7}" presName="childText" presStyleLbl="lnNode1" presStyleIdx="0" presStyleCnt="1" custScaleY="234381">
        <dgm:presLayoutVars>
          <dgm:chMax val="0"/>
          <dgm:chPref val="0"/>
          <dgm:bulletEnabled val="1"/>
        </dgm:presLayoutVars>
      </dgm:prSet>
      <dgm:spPr/>
      <dgm:t>
        <a:bodyPr/>
        <a:lstStyle/>
        <a:p>
          <a:endParaRPr lang="en-US"/>
        </a:p>
      </dgm:t>
    </dgm:pt>
  </dgm:ptLst>
  <dgm:cxnLst>
    <dgm:cxn modelId="{DF19A5FC-4622-46A6-BBC0-58FDB58F4D29}" srcId="{6D3C5BDA-8D04-4188-9663-1EDDE7D437F8}" destId="{A54A2397-9141-4EAA-B1A2-ED02A9E4E83F}" srcOrd="0" destOrd="0" parTransId="{F1FB9468-A293-43D5-AE8F-12437BE8BC98}" sibTransId="{AA9612AC-61E1-42C5-9339-FD699EBC01DC}"/>
    <dgm:cxn modelId="{5CC1DB96-213C-4C43-BE28-8B0458262E47}" srcId="{7BDE982B-80C8-46F9-B08C-B27AEA4E67F7}" destId="{2722109B-5A97-4209-AB0B-E2F52F54F2B9}" srcOrd="3" destOrd="0" parTransId="{5D028191-C892-4790-8F71-5F9B4E4BBC89}" sibTransId="{0CE66773-4563-4763-BC1B-E6D6D897FCA5}"/>
    <dgm:cxn modelId="{B995A2B9-507E-4239-BCCC-168A1B1B3724}" type="presOf" srcId="{0C7EF1A3-60D9-4DB0-AF0C-DE31856F5B1B}" destId="{550575F2-5259-4B28-A607-FE8B9784F561}" srcOrd="0" destOrd="2" presId="urn:microsoft.com/office/officeart/2008/layout/PictureAccentList"/>
    <dgm:cxn modelId="{3798D409-2B22-42DA-BE4D-C62DC105757F}" srcId="{7BDE982B-80C8-46F9-B08C-B27AEA4E67F7}" destId="{0C7EF1A3-60D9-4DB0-AF0C-DE31856F5B1B}" srcOrd="1" destOrd="0" parTransId="{2B118473-76EE-4160-91BF-28F8801A3EEE}" sibTransId="{6A650BF5-FD1D-47C6-AA03-5A605B7139CC}"/>
    <dgm:cxn modelId="{CDBA2DB5-AF8D-46AA-8F8D-568F604DE634}" type="presOf" srcId="{2722109B-5A97-4209-AB0B-E2F52F54F2B9}" destId="{550575F2-5259-4B28-A607-FE8B9784F561}" srcOrd="0" destOrd="4" presId="urn:microsoft.com/office/officeart/2008/layout/PictureAccentList"/>
    <dgm:cxn modelId="{A276260E-DBFB-469E-93E0-E9EE80C06BC9}" srcId="{A54A2397-9141-4EAA-B1A2-ED02A9E4E83F}" destId="{7BDE982B-80C8-46F9-B08C-B27AEA4E67F7}" srcOrd="0" destOrd="0" parTransId="{88F63C09-D877-4437-9D8A-B2B9E82C6206}" sibTransId="{1E815503-11DA-4A6E-AF96-EECDEEBC5B7F}"/>
    <dgm:cxn modelId="{FADB34D5-2923-498E-8276-E9F0AFCE7A83}" srcId="{7BDE982B-80C8-46F9-B08C-B27AEA4E67F7}" destId="{EAEEA0F7-1F0E-4371-B624-C270D023979B}" srcOrd="0" destOrd="0" parTransId="{F1649F9D-478B-4B91-896D-49EC2E8429B9}" sibTransId="{3DF0F511-2337-49C6-AD47-61FAC9E192E1}"/>
    <dgm:cxn modelId="{7C78C598-E404-483A-8CC4-1BB1BFD2A118}" type="presOf" srcId="{6D3C5BDA-8D04-4188-9663-1EDDE7D437F8}" destId="{3CB6280A-55A4-4CDA-B771-6D59037430A2}" srcOrd="0" destOrd="0" presId="urn:microsoft.com/office/officeart/2008/layout/PictureAccentList"/>
    <dgm:cxn modelId="{DB17F81F-0FD5-48E6-BE75-2F1C6DA3CB70}" type="presOf" srcId="{EAEEA0F7-1F0E-4371-B624-C270D023979B}" destId="{550575F2-5259-4B28-A607-FE8B9784F561}" srcOrd="0" destOrd="1" presId="urn:microsoft.com/office/officeart/2008/layout/PictureAccentList"/>
    <dgm:cxn modelId="{B6A6A6FB-A725-4645-A4AE-E5C6CEDDC742}" type="presOf" srcId="{078FCC94-4228-48BE-B043-C4A571EBD570}" destId="{550575F2-5259-4B28-A607-FE8B9784F561}" srcOrd="0" destOrd="3" presId="urn:microsoft.com/office/officeart/2008/layout/PictureAccentList"/>
    <dgm:cxn modelId="{C52A612D-511E-49E7-BE39-745E654B539D}" type="presOf" srcId="{A54A2397-9141-4EAA-B1A2-ED02A9E4E83F}" destId="{AFDF33F4-C9B9-4D71-8C72-2FA3BF3EB348}" srcOrd="0" destOrd="0" presId="urn:microsoft.com/office/officeart/2008/layout/PictureAccentList"/>
    <dgm:cxn modelId="{B6A002AA-353B-4874-9735-01BEB043B992}" srcId="{7BDE982B-80C8-46F9-B08C-B27AEA4E67F7}" destId="{078FCC94-4228-48BE-B043-C4A571EBD570}" srcOrd="2" destOrd="0" parTransId="{9D6ECA99-52B1-437A-A35E-E3B9A152CA66}" sibTransId="{6003DD98-4C15-47B0-BAE7-7684B0FAC9DD}"/>
    <dgm:cxn modelId="{F2EEBECA-7238-463B-8763-47FB5E33AA23}" type="presOf" srcId="{7BDE982B-80C8-46F9-B08C-B27AEA4E67F7}" destId="{550575F2-5259-4B28-A607-FE8B9784F561}" srcOrd="0" destOrd="0" presId="urn:microsoft.com/office/officeart/2008/layout/PictureAccentList"/>
    <dgm:cxn modelId="{0C99A5E9-AF5B-4884-A98D-3E75209BF096}" type="presParOf" srcId="{3CB6280A-55A4-4CDA-B771-6D59037430A2}" destId="{E65E9401-AB36-41B8-BC57-83078177A94A}" srcOrd="0" destOrd="0" presId="urn:microsoft.com/office/officeart/2008/layout/PictureAccentList"/>
    <dgm:cxn modelId="{CA9E2FF0-A05E-49B4-BAF4-526D253B716B}" type="presParOf" srcId="{E65E9401-AB36-41B8-BC57-83078177A94A}" destId="{1CF6533E-427E-41F6-A1E6-1964F14A0FDF}" srcOrd="0" destOrd="0" presId="urn:microsoft.com/office/officeart/2008/layout/PictureAccentList"/>
    <dgm:cxn modelId="{304D9AEB-CC3D-4C6E-AE25-91211BD7F8A3}" type="presParOf" srcId="{1CF6533E-427E-41F6-A1E6-1964F14A0FDF}" destId="{AFDF33F4-C9B9-4D71-8C72-2FA3BF3EB348}" srcOrd="0" destOrd="0" presId="urn:microsoft.com/office/officeart/2008/layout/PictureAccentList"/>
    <dgm:cxn modelId="{E0B987F6-D69F-4E0C-A92C-6FEED49A7E97}" type="presParOf" srcId="{E65E9401-AB36-41B8-BC57-83078177A94A}" destId="{DFDFB99D-D85E-493E-B97F-C81E7906B5A9}" srcOrd="1" destOrd="0" presId="urn:microsoft.com/office/officeart/2008/layout/PictureAccentList"/>
    <dgm:cxn modelId="{35EDAE5C-74E6-42B6-826E-E98EB61684FC}" type="presParOf" srcId="{DFDFB99D-D85E-493E-B97F-C81E7906B5A9}" destId="{34F0033D-043C-4D37-8C3B-74797793A66A}" srcOrd="0" destOrd="0" presId="urn:microsoft.com/office/officeart/2008/layout/PictureAccentList"/>
    <dgm:cxn modelId="{C7F0C220-1B4F-4C97-A9C7-85E566A73061}" type="presParOf" srcId="{34F0033D-043C-4D37-8C3B-74797793A66A}" destId="{D5E3D65E-E921-4F14-956E-3C311568F3B2}" srcOrd="0" destOrd="0" presId="urn:microsoft.com/office/officeart/2008/layout/PictureAccentList"/>
    <dgm:cxn modelId="{E04ABE9A-1865-48A2-842A-B0C6C7855495}" type="presParOf" srcId="{34F0033D-043C-4D37-8C3B-74797793A66A}" destId="{550575F2-5259-4B28-A607-FE8B9784F561}" srcOrd="1" destOrd="0" presId="urn:microsoft.com/office/officeart/2008/layout/PictureAccent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2019401-89C9-42E1-A429-6CCC7BA63AAF}" type="doc">
      <dgm:prSet loTypeId="urn:microsoft.com/office/officeart/2005/8/layout/hList2" loCatId="list" qsTypeId="urn:microsoft.com/office/officeart/2005/8/quickstyle/simple1" qsCatId="simple" csTypeId="urn:microsoft.com/office/officeart/2005/8/colors/accent1_2" csCatId="accent1" phldr="1"/>
      <dgm:spPr/>
      <dgm:t>
        <a:bodyPr/>
        <a:lstStyle/>
        <a:p>
          <a:endParaRPr lang="en-US"/>
        </a:p>
      </dgm:t>
    </dgm:pt>
    <dgm:pt modelId="{A7B22608-8DFD-4F0F-B424-7DDE35A9A73B}">
      <dgm:prSet phldrT="[Text]"/>
      <dgm:spPr>
        <a:solidFill>
          <a:srgbClr val="00B050"/>
        </a:solidFill>
      </dgm:spPr>
      <dgm:t>
        <a:bodyPr/>
        <a:lstStyle/>
        <a:p>
          <a:pPr algn="ctr"/>
          <a:r>
            <a:rPr lang="en-US" dirty="0" smtClean="0"/>
            <a:t>Group Responses</a:t>
          </a:r>
          <a:endParaRPr lang="en-US" dirty="0"/>
        </a:p>
      </dgm:t>
    </dgm:pt>
    <dgm:pt modelId="{40CF0636-B941-483E-A53E-111AEB96CB45}" type="parTrans" cxnId="{B10D58A9-328E-416D-899E-8A09CDA5CEA4}">
      <dgm:prSet/>
      <dgm:spPr/>
      <dgm:t>
        <a:bodyPr/>
        <a:lstStyle/>
        <a:p>
          <a:endParaRPr lang="en-US"/>
        </a:p>
      </dgm:t>
    </dgm:pt>
    <dgm:pt modelId="{143BBCA3-D32E-472C-9B72-3F98601A07C1}" type="sibTrans" cxnId="{B10D58A9-328E-416D-899E-8A09CDA5CEA4}">
      <dgm:prSet/>
      <dgm:spPr/>
      <dgm:t>
        <a:bodyPr/>
        <a:lstStyle/>
        <a:p>
          <a:endParaRPr lang="en-US"/>
        </a:p>
      </dgm:t>
    </dgm:pt>
    <dgm:pt modelId="{23B7F5F0-C35B-477B-8300-092773EF4C26}">
      <dgm:prSet phldrT="[Text]"/>
      <dgm:spPr>
        <a:solidFill>
          <a:srgbClr val="92D050"/>
        </a:solidFill>
      </dgm:spPr>
      <dgm:t>
        <a:bodyPr/>
        <a:lstStyle/>
        <a:p>
          <a:r>
            <a:rPr lang="en-US" dirty="0" smtClean="0">
              <a:solidFill>
                <a:schemeClr val="tx1"/>
              </a:solidFill>
            </a:rPr>
            <a:t>“Thumbs up, thumbs down”</a:t>
          </a:r>
          <a:endParaRPr lang="en-US" dirty="0">
            <a:solidFill>
              <a:schemeClr val="tx1"/>
            </a:solidFill>
          </a:endParaRPr>
        </a:p>
      </dgm:t>
    </dgm:pt>
    <dgm:pt modelId="{64C96D49-B3BD-469E-AE7E-B84A0BA9C2DB}" type="parTrans" cxnId="{49AF7376-6E46-457E-AABA-9490E8C77FBB}">
      <dgm:prSet/>
      <dgm:spPr/>
      <dgm:t>
        <a:bodyPr/>
        <a:lstStyle/>
        <a:p>
          <a:endParaRPr lang="en-US"/>
        </a:p>
      </dgm:t>
    </dgm:pt>
    <dgm:pt modelId="{17DAB76F-6797-4E61-82C2-1EA831D3A73C}" type="sibTrans" cxnId="{49AF7376-6E46-457E-AABA-9490E8C77FBB}">
      <dgm:prSet/>
      <dgm:spPr/>
      <dgm:t>
        <a:bodyPr/>
        <a:lstStyle/>
        <a:p>
          <a:endParaRPr lang="en-US"/>
        </a:p>
      </dgm:t>
    </dgm:pt>
    <dgm:pt modelId="{5900490E-06A4-42E3-9D71-77D6711EB312}">
      <dgm:prSet phldrT="[Text]"/>
      <dgm:spPr>
        <a:solidFill>
          <a:srgbClr val="92D050"/>
        </a:solidFill>
      </dgm:spPr>
      <dgm:t>
        <a:bodyPr/>
        <a:lstStyle/>
        <a:p>
          <a:r>
            <a:rPr lang="en-US" dirty="0" smtClean="0">
              <a:solidFill>
                <a:schemeClr val="tx1"/>
              </a:solidFill>
            </a:rPr>
            <a:t>“Everyone think to yourself…”</a:t>
          </a:r>
          <a:endParaRPr lang="en-US" dirty="0">
            <a:solidFill>
              <a:schemeClr val="tx1"/>
            </a:solidFill>
          </a:endParaRPr>
        </a:p>
      </dgm:t>
    </dgm:pt>
    <dgm:pt modelId="{B66C99E0-7BBD-4370-A45D-BD2050B612C1}" type="parTrans" cxnId="{644F84CE-C79A-445C-8FCB-2DD0E99A0FCD}">
      <dgm:prSet/>
      <dgm:spPr/>
      <dgm:t>
        <a:bodyPr/>
        <a:lstStyle/>
        <a:p>
          <a:endParaRPr lang="en-US"/>
        </a:p>
      </dgm:t>
    </dgm:pt>
    <dgm:pt modelId="{7CB579C0-6B9D-4510-9AC9-CAD9E26C158E}" type="sibTrans" cxnId="{644F84CE-C79A-445C-8FCB-2DD0E99A0FCD}">
      <dgm:prSet/>
      <dgm:spPr/>
      <dgm:t>
        <a:bodyPr/>
        <a:lstStyle/>
        <a:p>
          <a:endParaRPr lang="en-US"/>
        </a:p>
      </dgm:t>
    </dgm:pt>
    <dgm:pt modelId="{8018D190-6C9A-4D48-9405-DD7FBFECAC12}">
      <dgm:prSet phldrT="[Text]"/>
      <dgm:spPr>
        <a:solidFill>
          <a:srgbClr val="0070C0"/>
        </a:solidFill>
      </dgm:spPr>
      <dgm:t>
        <a:bodyPr/>
        <a:lstStyle/>
        <a:p>
          <a:pPr algn="ctr"/>
          <a:r>
            <a:rPr lang="en-US" dirty="0" smtClean="0"/>
            <a:t>Follow-Up Responses</a:t>
          </a:r>
          <a:endParaRPr lang="en-US" dirty="0"/>
        </a:p>
      </dgm:t>
    </dgm:pt>
    <dgm:pt modelId="{C3C78F90-4A79-4C08-8269-74A5A1879AC5}" type="parTrans" cxnId="{814AE43A-7C6D-4DB8-A227-E6D38C2533C5}">
      <dgm:prSet/>
      <dgm:spPr/>
      <dgm:t>
        <a:bodyPr/>
        <a:lstStyle/>
        <a:p>
          <a:endParaRPr lang="en-US"/>
        </a:p>
      </dgm:t>
    </dgm:pt>
    <dgm:pt modelId="{0FA493C8-7F9E-461F-A8D3-E3EAA55DE691}" type="sibTrans" cxnId="{814AE43A-7C6D-4DB8-A227-E6D38C2533C5}">
      <dgm:prSet/>
      <dgm:spPr/>
      <dgm:t>
        <a:bodyPr/>
        <a:lstStyle/>
        <a:p>
          <a:endParaRPr lang="en-US"/>
        </a:p>
      </dgm:t>
    </dgm:pt>
    <dgm:pt modelId="{637FF451-7247-4F53-AA66-A99AB8B48D69}">
      <dgm:prSet phldrT="[Text]"/>
      <dgm:spPr>
        <a:solidFill>
          <a:srgbClr val="00B0F0"/>
        </a:solidFill>
      </dgm:spPr>
      <dgm:t>
        <a:bodyPr/>
        <a:lstStyle/>
        <a:p>
          <a:r>
            <a:rPr lang="en-US" dirty="0" smtClean="0">
              <a:solidFill>
                <a:schemeClr val="tx1"/>
              </a:solidFill>
            </a:rPr>
            <a:t>“Do you agree? Disagree? Why?”</a:t>
          </a:r>
          <a:endParaRPr lang="en-US" dirty="0">
            <a:solidFill>
              <a:schemeClr val="tx1"/>
            </a:solidFill>
          </a:endParaRPr>
        </a:p>
      </dgm:t>
    </dgm:pt>
    <dgm:pt modelId="{3604239E-05D3-46A5-BDB5-E63BA6ADD059}" type="parTrans" cxnId="{D457BC4C-8144-4B54-8184-6959516EAF1A}">
      <dgm:prSet/>
      <dgm:spPr/>
      <dgm:t>
        <a:bodyPr/>
        <a:lstStyle/>
        <a:p>
          <a:endParaRPr lang="en-US"/>
        </a:p>
      </dgm:t>
    </dgm:pt>
    <dgm:pt modelId="{0DF86065-FEB6-46E1-B91B-3657C749FC46}" type="sibTrans" cxnId="{D457BC4C-8144-4B54-8184-6959516EAF1A}">
      <dgm:prSet/>
      <dgm:spPr/>
      <dgm:t>
        <a:bodyPr/>
        <a:lstStyle/>
        <a:p>
          <a:endParaRPr lang="en-US"/>
        </a:p>
      </dgm:t>
    </dgm:pt>
    <dgm:pt modelId="{7B1F6D7F-D228-4432-A802-00AA458ACAFB}">
      <dgm:prSet phldrT="[Text]"/>
      <dgm:spPr>
        <a:solidFill>
          <a:srgbClr val="00B0F0"/>
        </a:solidFill>
      </dgm:spPr>
      <dgm:t>
        <a:bodyPr/>
        <a:lstStyle/>
        <a:p>
          <a:r>
            <a:rPr lang="en-US" dirty="0" smtClean="0">
              <a:solidFill>
                <a:schemeClr val="tx1"/>
              </a:solidFill>
            </a:rPr>
            <a:t>“Who has a different idea?”</a:t>
          </a:r>
          <a:endParaRPr lang="en-US" dirty="0">
            <a:solidFill>
              <a:schemeClr val="tx1"/>
            </a:solidFill>
          </a:endParaRPr>
        </a:p>
      </dgm:t>
    </dgm:pt>
    <dgm:pt modelId="{2F79D994-3C9E-4CEC-9E5E-C4EFEC9656C9}" type="parTrans" cxnId="{3CCD7532-E80A-4814-BF13-E62C4B2F7037}">
      <dgm:prSet/>
      <dgm:spPr/>
      <dgm:t>
        <a:bodyPr/>
        <a:lstStyle/>
        <a:p>
          <a:endParaRPr lang="en-US"/>
        </a:p>
      </dgm:t>
    </dgm:pt>
    <dgm:pt modelId="{1D494962-4D67-4D99-9C98-6AEB20ADB56D}" type="sibTrans" cxnId="{3CCD7532-E80A-4814-BF13-E62C4B2F7037}">
      <dgm:prSet/>
      <dgm:spPr/>
      <dgm:t>
        <a:bodyPr/>
        <a:lstStyle/>
        <a:p>
          <a:endParaRPr lang="en-US"/>
        </a:p>
      </dgm:t>
    </dgm:pt>
    <dgm:pt modelId="{31BA6FBC-0998-4655-B8DE-F3EB1B8D52ED}">
      <dgm:prSet phldrT="[Text]"/>
      <dgm:spPr>
        <a:solidFill>
          <a:srgbClr val="CC66FF"/>
        </a:solidFill>
      </dgm:spPr>
      <dgm:t>
        <a:bodyPr/>
        <a:lstStyle/>
        <a:p>
          <a:pPr algn="ctr"/>
          <a:r>
            <a:rPr lang="en-US" dirty="0" smtClean="0"/>
            <a:t>Partners</a:t>
          </a:r>
          <a:endParaRPr lang="en-US" dirty="0"/>
        </a:p>
      </dgm:t>
    </dgm:pt>
    <dgm:pt modelId="{62B7D3FC-48F0-44F8-A216-E56D50DA0AF3}" type="parTrans" cxnId="{B0937506-F632-477F-A32F-8533C8AEAB24}">
      <dgm:prSet/>
      <dgm:spPr/>
      <dgm:t>
        <a:bodyPr/>
        <a:lstStyle/>
        <a:p>
          <a:endParaRPr lang="en-US"/>
        </a:p>
      </dgm:t>
    </dgm:pt>
    <dgm:pt modelId="{363B5A68-B182-4462-A79E-C94E143D816A}" type="sibTrans" cxnId="{B0937506-F632-477F-A32F-8533C8AEAB24}">
      <dgm:prSet/>
      <dgm:spPr/>
      <dgm:t>
        <a:bodyPr/>
        <a:lstStyle/>
        <a:p>
          <a:endParaRPr lang="en-US"/>
        </a:p>
      </dgm:t>
    </dgm:pt>
    <dgm:pt modelId="{5E5209CB-05F0-4156-9CAC-A67F38345E30}">
      <dgm:prSet phldrT="[Text]"/>
      <dgm:spPr>
        <a:solidFill>
          <a:srgbClr val="FF99FF"/>
        </a:solidFill>
      </dgm:spPr>
      <dgm:t>
        <a:bodyPr/>
        <a:lstStyle/>
        <a:p>
          <a:r>
            <a:rPr lang="en-US" dirty="0" smtClean="0">
              <a:solidFill>
                <a:schemeClr val="tx1"/>
              </a:solidFill>
            </a:rPr>
            <a:t>“Take 30 seconds and tell your partner…”</a:t>
          </a:r>
          <a:endParaRPr lang="en-US" dirty="0">
            <a:solidFill>
              <a:schemeClr val="tx1"/>
            </a:solidFill>
          </a:endParaRPr>
        </a:p>
      </dgm:t>
    </dgm:pt>
    <dgm:pt modelId="{3F62D61F-B9FF-48B2-AE68-95C03B995A21}" type="parTrans" cxnId="{AA0C6976-7E9E-4FC0-AA13-51876EC4B8A8}">
      <dgm:prSet/>
      <dgm:spPr/>
      <dgm:t>
        <a:bodyPr/>
        <a:lstStyle/>
        <a:p>
          <a:endParaRPr lang="en-US"/>
        </a:p>
      </dgm:t>
    </dgm:pt>
    <dgm:pt modelId="{B8180061-D1F7-4984-B984-6DA85DB96CEC}" type="sibTrans" cxnId="{AA0C6976-7E9E-4FC0-AA13-51876EC4B8A8}">
      <dgm:prSet/>
      <dgm:spPr/>
      <dgm:t>
        <a:bodyPr/>
        <a:lstStyle/>
        <a:p>
          <a:endParaRPr lang="en-US"/>
        </a:p>
      </dgm:t>
    </dgm:pt>
    <dgm:pt modelId="{AE21EFBF-0B79-453D-88BE-887D70824613}">
      <dgm:prSet phldrT="[Text]"/>
      <dgm:spPr>
        <a:solidFill>
          <a:srgbClr val="FF99FF"/>
        </a:solidFill>
      </dgm:spPr>
      <dgm:t>
        <a:bodyPr/>
        <a:lstStyle/>
        <a:p>
          <a:r>
            <a:rPr lang="en-US" dirty="0" smtClean="0">
              <a:solidFill>
                <a:schemeClr val="tx1"/>
              </a:solidFill>
            </a:rPr>
            <a:t>“Turn to your neighbor and tell…”</a:t>
          </a:r>
          <a:endParaRPr lang="en-US" dirty="0">
            <a:solidFill>
              <a:schemeClr val="tx1"/>
            </a:solidFill>
          </a:endParaRPr>
        </a:p>
      </dgm:t>
    </dgm:pt>
    <dgm:pt modelId="{2741645D-E2F5-4CFC-9C94-941E8D55A0DD}" type="parTrans" cxnId="{70C48F13-C66B-4AA6-B9F3-EC9110555FD1}">
      <dgm:prSet/>
      <dgm:spPr/>
      <dgm:t>
        <a:bodyPr/>
        <a:lstStyle/>
        <a:p>
          <a:endParaRPr lang="en-US"/>
        </a:p>
      </dgm:t>
    </dgm:pt>
    <dgm:pt modelId="{202FDF17-68E6-4276-8EA9-6C1D4636F24E}" type="sibTrans" cxnId="{70C48F13-C66B-4AA6-B9F3-EC9110555FD1}">
      <dgm:prSet/>
      <dgm:spPr/>
      <dgm:t>
        <a:bodyPr/>
        <a:lstStyle/>
        <a:p>
          <a:endParaRPr lang="en-US"/>
        </a:p>
      </dgm:t>
    </dgm:pt>
    <dgm:pt modelId="{82532DB7-6A95-4EC1-8C1E-CEBE7FFB5EB2}">
      <dgm:prSet phldrT="[Text]"/>
      <dgm:spPr>
        <a:solidFill>
          <a:srgbClr val="92D050"/>
        </a:solidFill>
      </dgm:spPr>
      <dgm:t>
        <a:bodyPr/>
        <a:lstStyle/>
        <a:p>
          <a:endParaRPr lang="en-US" dirty="0">
            <a:solidFill>
              <a:schemeClr val="tx1"/>
            </a:solidFill>
          </a:endParaRPr>
        </a:p>
      </dgm:t>
    </dgm:pt>
    <dgm:pt modelId="{3A00B107-6119-4041-8862-EE44AF844FE5}" type="parTrans" cxnId="{5CCB0BCF-D4B7-4A49-A43B-A6DB5A122F8F}">
      <dgm:prSet/>
      <dgm:spPr/>
      <dgm:t>
        <a:bodyPr/>
        <a:lstStyle/>
        <a:p>
          <a:endParaRPr lang="en-US"/>
        </a:p>
      </dgm:t>
    </dgm:pt>
    <dgm:pt modelId="{C2442077-5A11-4C9B-BC24-0B78F591536F}" type="sibTrans" cxnId="{5CCB0BCF-D4B7-4A49-A43B-A6DB5A122F8F}">
      <dgm:prSet/>
      <dgm:spPr/>
      <dgm:t>
        <a:bodyPr/>
        <a:lstStyle/>
        <a:p>
          <a:endParaRPr lang="en-US"/>
        </a:p>
      </dgm:t>
    </dgm:pt>
    <dgm:pt modelId="{678C5E2C-C9D8-4D03-AE02-CA8D1ABF69B7}">
      <dgm:prSet phldrT="[Text]"/>
      <dgm:spPr>
        <a:solidFill>
          <a:srgbClr val="00B0F0"/>
        </a:solidFill>
      </dgm:spPr>
      <dgm:t>
        <a:bodyPr/>
        <a:lstStyle/>
        <a:p>
          <a:endParaRPr lang="en-US" dirty="0">
            <a:solidFill>
              <a:schemeClr val="tx1"/>
            </a:solidFill>
          </a:endParaRPr>
        </a:p>
      </dgm:t>
    </dgm:pt>
    <dgm:pt modelId="{5B06878E-5ED0-41F1-B473-59DA3630EDA9}" type="parTrans" cxnId="{7E252C66-9378-4BFF-BB14-D2B7C68036CD}">
      <dgm:prSet/>
      <dgm:spPr/>
      <dgm:t>
        <a:bodyPr/>
        <a:lstStyle/>
        <a:p>
          <a:endParaRPr lang="en-US"/>
        </a:p>
      </dgm:t>
    </dgm:pt>
    <dgm:pt modelId="{A16CC328-5915-4F6A-ADAA-C37CAC17072A}" type="sibTrans" cxnId="{7E252C66-9378-4BFF-BB14-D2B7C68036CD}">
      <dgm:prSet/>
      <dgm:spPr/>
      <dgm:t>
        <a:bodyPr/>
        <a:lstStyle/>
        <a:p>
          <a:endParaRPr lang="en-US"/>
        </a:p>
      </dgm:t>
    </dgm:pt>
    <dgm:pt modelId="{85E1F6F7-865A-4463-A214-E9421FB507B7}">
      <dgm:prSet phldrT="[Text]"/>
      <dgm:spPr>
        <a:solidFill>
          <a:srgbClr val="FF99FF"/>
        </a:solidFill>
      </dgm:spPr>
      <dgm:t>
        <a:bodyPr/>
        <a:lstStyle/>
        <a:p>
          <a:endParaRPr lang="en-US" dirty="0">
            <a:solidFill>
              <a:schemeClr val="tx1"/>
            </a:solidFill>
          </a:endParaRPr>
        </a:p>
      </dgm:t>
    </dgm:pt>
    <dgm:pt modelId="{9F2928EA-F32D-4470-8F6E-97CB621789B7}" type="parTrans" cxnId="{90D48A57-123E-4BDF-B132-B151AE8DCF87}">
      <dgm:prSet/>
      <dgm:spPr/>
      <dgm:t>
        <a:bodyPr/>
        <a:lstStyle/>
        <a:p>
          <a:endParaRPr lang="en-US"/>
        </a:p>
      </dgm:t>
    </dgm:pt>
    <dgm:pt modelId="{BE17E6FE-728E-45DB-AADF-E99E615287CF}" type="sibTrans" cxnId="{90D48A57-123E-4BDF-B132-B151AE8DCF87}">
      <dgm:prSet/>
      <dgm:spPr/>
      <dgm:t>
        <a:bodyPr/>
        <a:lstStyle/>
        <a:p>
          <a:endParaRPr lang="en-US"/>
        </a:p>
      </dgm:t>
    </dgm:pt>
    <dgm:pt modelId="{AEFAA8D3-A0B4-48A5-BDDA-AC3388F518A3}" type="pres">
      <dgm:prSet presAssocID="{B2019401-89C9-42E1-A429-6CCC7BA63AAF}" presName="linearFlow" presStyleCnt="0">
        <dgm:presLayoutVars>
          <dgm:dir/>
          <dgm:animLvl val="lvl"/>
          <dgm:resizeHandles/>
        </dgm:presLayoutVars>
      </dgm:prSet>
      <dgm:spPr/>
      <dgm:t>
        <a:bodyPr/>
        <a:lstStyle/>
        <a:p>
          <a:endParaRPr lang="en-US"/>
        </a:p>
      </dgm:t>
    </dgm:pt>
    <dgm:pt modelId="{FD5774E3-EAE4-4DFD-A58F-60E0AA44E4A2}" type="pres">
      <dgm:prSet presAssocID="{A7B22608-8DFD-4F0F-B424-7DDE35A9A73B}" presName="compositeNode" presStyleCnt="0">
        <dgm:presLayoutVars>
          <dgm:bulletEnabled val="1"/>
        </dgm:presLayoutVars>
      </dgm:prSet>
      <dgm:spPr/>
    </dgm:pt>
    <dgm:pt modelId="{5D1269A7-8864-4127-8341-E3CC49A932D0}" type="pres">
      <dgm:prSet presAssocID="{A7B22608-8DFD-4F0F-B424-7DDE35A9A73B}" presName="image"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dgm:spPr>
    </dgm:pt>
    <dgm:pt modelId="{6F21C812-7862-448D-8B86-D2D28619AD7A}" type="pres">
      <dgm:prSet presAssocID="{A7B22608-8DFD-4F0F-B424-7DDE35A9A73B}" presName="childNode" presStyleLbl="node1" presStyleIdx="0" presStyleCnt="3">
        <dgm:presLayoutVars>
          <dgm:bulletEnabled val="1"/>
        </dgm:presLayoutVars>
      </dgm:prSet>
      <dgm:spPr/>
      <dgm:t>
        <a:bodyPr/>
        <a:lstStyle/>
        <a:p>
          <a:endParaRPr lang="en-US"/>
        </a:p>
      </dgm:t>
    </dgm:pt>
    <dgm:pt modelId="{D00B966D-B490-454E-9027-CBBA74846996}" type="pres">
      <dgm:prSet presAssocID="{A7B22608-8DFD-4F0F-B424-7DDE35A9A73B}" presName="parentNode" presStyleLbl="revTx" presStyleIdx="0" presStyleCnt="3">
        <dgm:presLayoutVars>
          <dgm:chMax val="0"/>
          <dgm:bulletEnabled val="1"/>
        </dgm:presLayoutVars>
      </dgm:prSet>
      <dgm:spPr/>
      <dgm:t>
        <a:bodyPr/>
        <a:lstStyle/>
        <a:p>
          <a:endParaRPr lang="en-US"/>
        </a:p>
      </dgm:t>
    </dgm:pt>
    <dgm:pt modelId="{AA158654-365D-4E43-9565-4998A6ED9B15}" type="pres">
      <dgm:prSet presAssocID="{143BBCA3-D32E-472C-9B72-3F98601A07C1}" presName="sibTrans" presStyleCnt="0"/>
      <dgm:spPr/>
    </dgm:pt>
    <dgm:pt modelId="{859A68A2-4D38-4F7F-83C6-297B093A7FE3}" type="pres">
      <dgm:prSet presAssocID="{8018D190-6C9A-4D48-9405-DD7FBFECAC12}" presName="compositeNode" presStyleCnt="0">
        <dgm:presLayoutVars>
          <dgm:bulletEnabled val="1"/>
        </dgm:presLayoutVars>
      </dgm:prSet>
      <dgm:spPr/>
    </dgm:pt>
    <dgm:pt modelId="{AFD5958D-05CC-4F77-80D5-A65D14F84AF9}" type="pres">
      <dgm:prSet presAssocID="{8018D190-6C9A-4D48-9405-DD7FBFECAC12}" presName="image"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0000" r="-20000"/>
          </a:stretch>
        </a:blipFill>
      </dgm:spPr>
      <dgm:t>
        <a:bodyPr/>
        <a:lstStyle/>
        <a:p>
          <a:endParaRPr lang="en-US"/>
        </a:p>
      </dgm:t>
    </dgm:pt>
    <dgm:pt modelId="{6F4D92C5-C01F-49C8-92C9-9B070A2A57F8}" type="pres">
      <dgm:prSet presAssocID="{8018D190-6C9A-4D48-9405-DD7FBFECAC12}" presName="childNode" presStyleLbl="node1" presStyleIdx="1" presStyleCnt="3">
        <dgm:presLayoutVars>
          <dgm:bulletEnabled val="1"/>
        </dgm:presLayoutVars>
      </dgm:prSet>
      <dgm:spPr/>
      <dgm:t>
        <a:bodyPr/>
        <a:lstStyle/>
        <a:p>
          <a:endParaRPr lang="en-US"/>
        </a:p>
      </dgm:t>
    </dgm:pt>
    <dgm:pt modelId="{75D98F46-A7CA-4BCF-9D53-DD27950FE373}" type="pres">
      <dgm:prSet presAssocID="{8018D190-6C9A-4D48-9405-DD7FBFECAC12}" presName="parentNode" presStyleLbl="revTx" presStyleIdx="1" presStyleCnt="3">
        <dgm:presLayoutVars>
          <dgm:chMax val="0"/>
          <dgm:bulletEnabled val="1"/>
        </dgm:presLayoutVars>
      </dgm:prSet>
      <dgm:spPr/>
      <dgm:t>
        <a:bodyPr/>
        <a:lstStyle/>
        <a:p>
          <a:endParaRPr lang="en-US"/>
        </a:p>
      </dgm:t>
    </dgm:pt>
    <dgm:pt modelId="{D2628696-B213-4E5E-9316-57E7D0D08619}" type="pres">
      <dgm:prSet presAssocID="{0FA493C8-7F9E-461F-A8D3-E3EAA55DE691}" presName="sibTrans" presStyleCnt="0"/>
      <dgm:spPr/>
    </dgm:pt>
    <dgm:pt modelId="{FF830FAB-033B-432E-B6BE-4D7E1A780D3E}" type="pres">
      <dgm:prSet presAssocID="{31BA6FBC-0998-4655-B8DE-F3EB1B8D52ED}" presName="compositeNode" presStyleCnt="0">
        <dgm:presLayoutVars>
          <dgm:bulletEnabled val="1"/>
        </dgm:presLayoutVars>
      </dgm:prSet>
      <dgm:spPr/>
    </dgm:pt>
    <dgm:pt modelId="{B78DE643-B1FB-4F03-A8CF-AC405C3565AB}" type="pres">
      <dgm:prSet presAssocID="{31BA6FBC-0998-4655-B8DE-F3EB1B8D52ED}" presName="image"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0" r="-20000"/>
          </a:stretch>
        </a:blipFill>
      </dgm:spPr>
    </dgm:pt>
    <dgm:pt modelId="{4740AFB3-C4C9-4D77-9495-AA206DC6916A}" type="pres">
      <dgm:prSet presAssocID="{31BA6FBC-0998-4655-B8DE-F3EB1B8D52ED}" presName="childNode" presStyleLbl="node1" presStyleIdx="2" presStyleCnt="3">
        <dgm:presLayoutVars>
          <dgm:bulletEnabled val="1"/>
        </dgm:presLayoutVars>
      </dgm:prSet>
      <dgm:spPr/>
      <dgm:t>
        <a:bodyPr/>
        <a:lstStyle/>
        <a:p>
          <a:endParaRPr lang="en-US"/>
        </a:p>
      </dgm:t>
    </dgm:pt>
    <dgm:pt modelId="{8C2B4F31-259C-4824-81B2-B0E1953038B2}" type="pres">
      <dgm:prSet presAssocID="{31BA6FBC-0998-4655-B8DE-F3EB1B8D52ED}" presName="parentNode" presStyleLbl="revTx" presStyleIdx="2" presStyleCnt="3">
        <dgm:presLayoutVars>
          <dgm:chMax val="0"/>
          <dgm:bulletEnabled val="1"/>
        </dgm:presLayoutVars>
      </dgm:prSet>
      <dgm:spPr/>
      <dgm:t>
        <a:bodyPr/>
        <a:lstStyle/>
        <a:p>
          <a:endParaRPr lang="en-US"/>
        </a:p>
      </dgm:t>
    </dgm:pt>
  </dgm:ptLst>
  <dgm:cxnLst>
    <dgm:cxn modelId="{5CCB0BCF-D4B7-4A49-A43B-A6DB5A122F8F}" srcId="{A7B22608-8DFD-4F0F-B424-7DDE35A9A73B}" destId="{82532DB7-6A95-4EC1-8C1E-CEBE7FFB5EB2}" srcOrd="1" destOrd="0" parTransId="{3A00B107-6119-4041-8862-EE44AF844FE5}" sibTransId="{C2442077-5A11-4C9B-BC24-0B78F591536F}"/>
    <dgm:cxn modelId="{49AF7376-6E46-457E-AABA-9490E8C77FBB}" srcId="{A7B22608-8DFD-4F0F-B424-7DDE35A9A73B}" destId="{23B7F5F0-C35B-477B-8300-092773EF4C26}" srcOrd="0" destOrd="0" parTransId="{64C96D49-B3BD-469E-AE7E-B84A0BA9C2DB}" sibTransId="{17DAB76F-6797-4E61-82C2-1EA831D3A73C}"/>
    <dgm:cxn modelId="{23033D88-4E13-4B3B-9862-8C4E0AF41913}" type="presOf" srcId="{B2019401-89C9-42E1-A429-6CCC7BA63AAF}" destId="{AEFAA8D3-A0B4-48A5-BDDA-AC3388F518A3}" srcOrd="0" destOrd="0" presId="urn:microsoft.com/office/officeart/2005/8/layout/hList2"/>
    <dgm:cxn modelId="{47DAB20D-0812-458D-AB35-4A4F2B6D8066}" type="presOf" srcId="{637FF451-7247-4F53-AA66-A99AB8B48D69}" destId="{6F4D92C5-C01F-49C8-92C9-9B070A2A57F8}" srcOrd="0" destOrd="0" presId="urn:microsoft.com/office/officeart/2005/8/layout/hList2"/>
    <dgm:cxn modelId="{B10D58A9-328E-416D-899E-8A09CDA5CEA4}" srcId="{B2019401-89C9-42E1-A429-6CCC7BA63AAF}" destId="{A7B22608-8DFD-4F0F-B424-7DDE35A9A73B}" srcOrd="0" destOrd="0" parTransId="{40CF0636-B941-483E-A53E-111AEB96CB45}" sibTransId="{143BBCA3-D32E-472C-9B72-3F98601A07C1}"/>
    <dgm:cxn modelId="{F241AE0A-5015-4770-90B0-A036E19BD30B}" type="presOf" srcId="{8018D190-6C9A-4D48-9405-DD7FBFECAC12}" destId="{75D98F46-A7CA-4BCF-9D53-DD27950FE373}" srcOrd="0" destOrd="0" presId="urn:microsoft.com/office/officeart/2005/8/layout/hList2"/>
    <dgm:cxn modelId="{70C48F13-C66B-4AA6-B9F3-EC9110555FD1}" srcId="{31BA6FBC-0998-4655-B8DE-F3EB1B8D52ED}" destId="{AE21EFBF-0B79-453D-88BE-887D70824613}" srcOrd="2" destOrd="0" parTransId="{2741645D-E2F5-4CFC-9C94-941E8D55A0DD}" sibTransId="{202FDF17-68E6-4276-8EA9-6C1D4636F24E}"/>
    <dgm:cxn modelId="{48C3189A-0B12-423B-B21C-EDE81731F368}" type="presOf" srcId="{678C5E2C-C9D8-4D03-AE02-CA8D1ABF69B7}" destId="{6F4D92C5-C01F-49C8-92C9-9B070A2A57F8}" srcOrd="0" destOrd="1" presId="urn:microsoft.com/office/officeart/2005/8/layout/hList2"/>
    <dgm:cxn modelId="{25EE6826-CBC0-4E79-BC10-AE883E89CCA8}" type="presOf" srcId="{5E5209CB-05F0-4156-9CAC-A67F38345E30}" destId="{4740AFB3-C4C9-4D77-9495-AA206DC6916A}" srcOrd="0" destOrd="0" presId="urn:microsoft.com/office/officeart/2005/8/layout/hList2"/>
    <dgm:cxn modelId="{7E252C66-9378-4BFF-BB14-D2B7C68036CD}" srcId="{8018D190-6C9A-4D48-9405-DD7FBFECAC12}" destId="{678C5E2C-C9D8-4D03-AE02-CA8D1ABF69B7}" srcOrd="1" destOrd="0" parTransId="{5B06878E-5ED0-41F1-B473-59DA3630EDA9}" sibTransId="{A16CC328-5915-4F6A-ADAA-C37CAC17072A}"/>
    <dgm:cxn modelId="{AA0C6976-7E9E-4FC0-AA13-51876EC4B8A8}" srcId="{31BA6FBC-0998-4655-B8DE-F3EB1B8D52ED}" destId="{5E5209CB-05F0-4156-9CAC-A67F38345E30}" srcOrd="0" destOrd="0" parTransId="{3F62D61F-B9FF-48B2-AE68-95C03B995A21}" sibTransId="{B8180061-D1F7-4984-B984-6DA85DB96CEC}"/>
    <dgm:cxn modelId="{D42BF305-127B-4076-ACB4-7DB6895558E9}" type="presOf" srcId="{7B1F6D7F-D228-4432-A802-00AA458ACAFB}" destId="{6F4D92C5-C01F-49C8-92C9-9B070A2A57F8}" srcOrd="0" destOrd="2" presId="urn:microsoft.com/office/officeart/2005/8/layout/hList2"/>
    <dgm:cxn modelId="{97DBE06D-C735-4482-BF17-1ECD004C41F0}" type="presOf" srcId="{31BA6FBC-0998-4655-B8DE-F3EB1B8D52ED}" destId="{8C2B4F31-259C-4824-81B2-B0E1953038B2}" srcOrd="0" destOrd="0" presId="urn:microsoft.com/office/officeart/2005/8/layout/hList2"/>
    <dgm:cxn modelId="{644F84CE-C79A-445C-8FCB-2DD0E99A0FCD}" srcId="{A7B22608-8DFD-4F0F-B424-7DDE35A9A73B}" destId="{5900490E-06A4-42E3-9D71-77D6711EB312}" srcOrd="2" destOrd="0" parTransId="{B66C99E0-7BBD-4370-A45D-BD2050B612C1}" sibTransId="{7CB579C0-6B9D-4510-9AC9-CAD9E26C158E}"/>
    <dgm:cxn modelId="{09721212-4257-44AF-91DD-FCA549373520}" type="presOf" srcId="{5900490E-06A4-42E3-9D71-77D6711EB312}" destId="{6F21C812-7862-448D-8B86-D2D28619AD7A}" srcOrd="0" destOrd="2" presId="urn:microsoft.com/office/officeart/2005/8/layout/hList2"/>
    <dgm:cxn modelId="{90D48A57-123E-4BDF-B132-B151AE8DCF87}" srcId="{31BA6FBC-0998-4655-B8DE-F3EB1B8D52ED}" destId="{85E1F6F7-865A-4463-A214-E9421FB507B7}" srcOrd="1" destOrd="0" parTransId="{9F2928EA-F32D-4470-8F6E-97CB621789B7}" sibTransId="{BE17E6FE-728E-45DB-AADF-E99E615287CF}"/>
    <dgm:cxn modelId="{5E197486-8F8B-4D2D-AA88-4931CEABD8EB}" type="presOf" srcId="{85E1F6F7-865A-4463-A214-E9421FB507B7}" destId="{4740AFB3-C4C9-4D77-9495-AA206DC6916A}" srcOrd="0" destOrd="1" presId="urn:microsoft.com/office/officeart/2005/8/layout/hList2"/>
    <dgm:cxn modelId="{DA4F9725-89D4-4CBE-BA53-E4553C984541}" type="presOf" srcId="{82532DB7-6A95-4EC1-8C1E-CEBE7FFB5EB2}" destId="{6F21C812-7862-448D-8B86-D2D28619AD7A}" srcOrd="0" destOrd="1" presId="urn:microsoft.com/office/officeart/2005/8/layout/hList2"/>
    <dgm:cxn modelId="{B0937506-F632-477F-A32F-8533C8AEAB24}" srcId="{B2019401-89C9-42E1-A429-6CCC7BA63AAF}" destId="{31BA6FBC-0998-4655-B8DE-F3EB1B8D52ED}" srcOrd="2" destOrd="0" parTransId="{62B7D3FC-48F0-44F8-A216-E56D50DA0AF3}" sibTransId="{363B5A68-B182-4462-A79E-C94E143D816A}"/>
    <dgm:cxn modelId="{814AE43A-7C6D-4DB8-A227-E6D38C2533C5}" srcId="{B2019401-89C9-42E1-A429-6CCC7BA63AAF}" destId="{8018D190-6C9A-4D48-9405-DD7FBFECAC12}" srcOrd="1" destOrd="0" parTransId="{C3C78F90-4A79-4C08-8269-74A5A1879AC5}" sibTransId="{0FA493C8-7F9E-461F-A8D3-E3EAA55DE691}"/>
    <dgm:cxn modelId="{3CCD7532-E80A-4814-BF13-E62C4B2F7037}" srcId="{8018D190-6C9A-4D48-9405-DD7FBFECAC12}" destId="{7B1F6D7F-D228-4432-A802-00AA458ACAFB}" srcOrd="2" destOrd="0" parTransId="{2F79D994-3C9E-4CEC-9E5E-C4EFEC9656C9}" sibTransId="{1D494962-4D67-4D99-9C98-6AEB20ADB56D}"/>
    <dgm:cxn modelId="{D457BC4C-8144-4B54-8184-6959516EAF1A}" srcId="{8018D190-6C9A-4D48-9405-DD7FBFECAC12}" destId="{637FF451-7247-4F53-AA66-A99AB8B48D69}" srcOrd="0" destOrd="0" parTransId="{3604239E-05D3-46A5-BDB5-E63BA6ADD059}" sibTransId="{0DF86065-FEB6-46E1-B91B-3657C749FC46}"/>
    <dgm:cxn modelId="{5F7F9947-A4E7-4E05-B315-277BBB020845}" type="presOf" srcId="{A7B22608-8DFD-4F0F-B424-7DDE35A9A73B}" destId="{D00B966D-B490-454E-9027-CBBA74846996}" srcOrd="0" destOrd="0" presId="urn:microsoft.com/office/officeart/2005/8/layout/hList2"/>
    <dgm:cxn modelId="{DB0BC876-E4AB-4408-A1B8-749123C24C57}" type="presOf" srcId="{23B7F5F0-C35B-477B-8300-092773EF4C26}" destId="{6F21C812-7862-448D-8B86-D2D28619AD7A}" srcOrd="0" destOrd="0" presId="urn:microsoft.com/office/officeart/2005/8/layout/hList2"/>
    <dgm:cxn modelId="{DCD9A360-037B-4213-B5BF-D4F3C3D72491}" type="presOf" srcId="{AE21EFBF-0B79-453D-88BE-887D70824613}" destId="{4740AFB3-C4C9-4D77-9495-AA206DC6916A}" srcOrd="0" destOrd="2" presId="urn:microsoft.com/office/officeart/2005/8/layout/hList2"/>
    <dgm:cxn modelId="{D7210995-C24D-4177-A36F-9BCB793972B2}" type="presParOf" srcId="{AEFAA8D3-A0B4-48A5-BDDA-AC3388F518A3}" destId="{FD5774E3-EAE4-4DFD-A58F-60E0AA44E4A2}" srcOrd="0" destOrd="0" presId="urn:microsoft.com/office/officeart/2005/8/layout/hList2"/>
    <dgm:cxn modelId="{53D9AFAD-6751-4A50-A9E3-1C9926444CC2}" type="presParOf" srcId="{FD5774E3-EAE4-4DFD-A58F-60E0AA44E4A2}" destId="{5D1269A7-8864-4127-8341-E3CC49A932D0}" srcOrd="0" destOrd="0" presId="urn:microsoft.com/office/officeart/2005/8/layout/hList2"/>
    <dgm:cxn modelId="{7758140F-B489-434C-8315-9DA3D299573D}" type="presParOf" srcId="{FD5774E3-EAE4-4DFD-A58F-60E0AA44E4A2}" destId="{6F21C812-7862-448D-8B86-D2D28619AD7A}" srcOrd="1" destOrd="0" presId="urn:microsoft.com/office/officeart/2005/8/layout/hList2"/>
    <dgm:cxn modelId="{CEB9B9A8-0EF6-4485-B465-CB6BF4E859B2}" type="presParOf" srcId="{FD5774E3-EAE4-4DFD-A58F-60E0AA44E4A2}" destId="{D00B966D-B490-454E-9027-CBBA74846996}" srcOrd="2" destOrd="0" presId="urn:microsoft.com/office/officeart/2005/8/layout/hList2"/>
    <dgm:cxn modelId="{6801B31F-DE1D-4AE8-8B79-147F7C2C17B5}" type="presParOf" srcId="{AEFAA8D3-A0B4-48A5-BDDA-AC3388F518A3}" destId="{AA158654-365D-4E43-9565-4998A6ED9B15}" srcOrd="1" destOrd="0" presId="urn:microsoft.com/office/officeart/2005/8/layout/hList2"/>
    <dgm:cxn modelId="{4F54F33E-74C2-45DE-8B67-4B74D8A2D8FE}" type="presParOf" srcId="{AEFAA8D3-A0B4-48A5-BDDA-AC3388F518A3}" destId="{859A68A2-4D38-4F7F-83C6-297B093A7FE3}" srcOrd="2" destOrd="0" presId="urn:microsoft.com/office/officeart/2005/8/layout/hList2"/>
    <dgm:cxn modelId="{15073D2C-224E-4020-BEA5-F8E849EE36AF}" type="presParOf" srcId="{859A68A2-4D38-4F7F-83C6-297B093A7FE3}" destId="{AFD5958D-05CC-4F77-80D5-A65D14F84AF9}" srcOrd="0" destOrd="0" presId="urn:microsoft.com/office/officeart/2005/8/layout/hList2"/>
    <dgm:cxn modelId="{00077807-54B8-4D90-9FEA-3C97A3CCE2D0}" type="presParOf" srcId="{859A68A2-4D38-4F7F-83C6-297B093A7FE3}" destId="{6F4D92C5-C01F-49C8-92C9-9B070A2A57F8}" srcOrd="1" destOrd="0" presId="urn:microsoft.com/office/officeart/2005/8/layout/hList2"/>
    <dgm:cxn modelId="{AA9FB4C2-BCF0-44E0-AB08-55AB4664ACCE}" type="presParOf" srcId="{859A68A2-4D38-4F7F-83C6-297B093A7FE3}" destId="{75D98F46-A7CA-4BCF-9D53-DD27950FE373}" srcOrd="2" destOrd="0" presId="urn:microsoft.com/office/officeart/2005/8/layout/hList2"/>
    <dgm:cxn modelId="{0193007C-3EEC-4C60-B161-F2745444CFD5}" type="presParOf" srcId="{AEFAA8D3-A0B4-48A5-BDDA-AC3388F518A3}" destId="{D2628696-B213-4E5E-9316-57E7D0D08619}" srcOrd="3" destOrd="0" presId="urn:microsoft.com/office/officeart/2005/8/layout/hList2"/>
    <dgm:cxn modelId="{6B183D53-F4CB-432A-9BEA-DE39FAEB9D2A}" type="presParOf" srcId="{AEFAA8D3-A0B4-48A5-BDDA-AC3388F518A3}" destId="{FF830FAB-033B-432E-B6BE-4D7E1A780D3E}" srcOrd="4" destOrd="0" presId="urn:microsoft.com/office/officeart/2005/8/layout/hList2"/>
    <dgm:cxn modelId="{CBC4A29B-3B59-43CB-AEC9-95D9D59455D5}" type="presParOf" srcId="{FF830FAB-033B-432E-B6BE-4D7E1A780D3E}" destId="{B78DE643-B1FB-4F03-A8CF-AC405C3565AB}" srcOrd="0" destOrd="0" presId="urn:microsoft.com/office/officeart/2005/8/layout/hList2"/>
    <dgm:cxn modelId="{DEB8AEBE-4A60-4ED9-B829-AF447ADD9EB4}" type="presParOf" srcId="{FF830FAB-033B-432E-B6BE-4D7E1A780D3E}" destId="{4740AFB3-C4C9-4D77-9495-AA206DC6916A}" srcOrd="1" destOrd="0" presId="urn:microsoft.com/office/officeart/2005/8/layout/hList2"/>
    <dgm:cxn modelId="{4DD78E37-57D4-4834-AA86-65564A366DBE}" type="presParOf" srcId="{FF830FAB-033B-432E-B6BE-4D7E1A780D3E}" destId="{8C2B4F31-259C-4824-81B2-B0E1953038B2}" srcOrd="2" destOrd="0" presId="urn:microsoft.com/office/officeart/2005/8/layout/h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C9F7AA3-C146-430E-B74C-350101A0D833}"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1D12B3AB-7416-434D-BF0E-9AAD7C56B708}">
      <dgm:prSet phldrT="[Text]"/>
      <dgm:spPr/>
      <dgm:t>
        <a:bodyPr/>
        <a:lstStyle/>
        <a:p>
          <a:r>
            <a:rPr lang="en-US" smtClean="0"/>
            <a:t>Give Explicit Directions</a:t>
          </a:r>
          <a:endParaRPr lang="en-US" dirty="0"/>
        </a:p>
      </dgm:t>
    </dgm:pt>
    <dgm:pt modelId="{3EB81C9B-7907-4247-A23F-D3A52D9B20D9}" type="parTrans" cxnId="{E093C92F-35AB-496E-96CC-B70BB20FAA64}">
      <dgm:prSet/>
      <dgm:spPr/>
      <dgm:t>
        <a:bodyPr/>
        <a:lstStyle/>
        <a:p>
          <a:endParaRPr lang="en-US"/>
        </a:p>
      </dgm:t>
    </dgm:pt>
    <dgm:pt modelId="{8F3F164F-FB10-4320-A90E-D44CDEA8864E}" type="sibTrans" cxnId="{E093C92F-35AB-496E-96CC-B70BB20FAA64}">
      <dgm:prSet/>
      <dgm:spPr/>
      <dgm:t>
        <a:bodyPr/>
        <a:lstStyle/>
        <a:p>
          <a:endParaRPr lang="en-US"/>
        </a:p>
      </dgm:t>
    </dgm:pt>
    <dgm:pt modelId="{4966BC6D-92B2-4440-AD9F-F0579A4902E6}">
      <dgm:prSet phldrT="[Text]"/>
      <dgm:spPr/>
      <dgm:t>
        <a:bodyPr/>
        <a:lstStyle/>
        <a:p>
          <a:r>
            <a:rPr lang="en-US" smtClean="0"/>
            <a:t>Model</a:t>
          </a:r>
          <a:endParaRPr lang="en-US" dirty="0"/>
        </a:p>
      </dgm:t>
    </dgm:pt>
    <dgm:pt modelId="{CC95EF2B-01C6-48A6-AA65-8A76C5453724}" type="parTrans" cxnId="{F000EDBE-38F4-4D00-98BA-318AE837109B}">
      <dgm:prSet/>
      <dgm:spPr/>
      <dgm:t>
        <a:bodyPr/>
        <a:lstStyle/>
        <a:p>
          <a:endParaRPr lang="en-US"/>
        </a:p>
      </dgm:t>
    </dgm:pt>
    <dgm:pt modelId="{F989662A-E945-4319-8998-8247BE26B257}" type="sibTrans" cxnId="{F000EDBE-38F4-4D00-98BA-318AE837109B}">
      <dgm:prSet/>
      <dgm:spPr/>
      <dgm:t>
        <a:bodyPr/>
        <a:lstStyle/>
        <a:p>
          <a:endParaRPr lang="en-US"/>
        </a:p>
      </dgm:t>
    </dgm:pt>
    <dgm:pt modelId="{5EC62D5A-26BC-4772-940E-D3EE282CFC85}">
      <dgm:prSet phldrT="[Text]"/>
      <dgm:spPr/>
      <dgm:t>
        <a:bodyPr/>
        <a:lstStyle/>
        <a:p>
          <a:r>
            <a:rPr lang="en-US" smtClean="0"/>
            <a:t>Explain</a:t>
          </a:r>
          <a:endParaRPr lang="en-US" dirty="0"/>
        </a:p>
      </dgm:t>
    </dgm:pt>
    <dgm:pt modelId="{B36A3009-346B-448D-9B8A-7AB843D19E2E}" type="parTrans" cxnId="{1D6E4B20-8306-4146-88BE-325966FC34A4}">
      <dgm:prSet/>
      <dgm:spPr/>
      <dgm:t>
        <a:bodyPr/>
        <a:lstStyle/>
        <a:p>
          <a:endParaRPr lang="en-US"/>
        </a:p>
      </dgm:t>
    </dgm:pt>
    <dgm:pt modelId="{F0DE785D-C422-435F-99D3-55D1E3874BFC}" type="sibTrans" cxnId="{1D6E4B20-8306-4146-88BE-325966FC34A4}">
      <dgm:prSet/>
      <dgm:spPr/>
      <dgm:t>
        <a:bodyPr/>
        <a:lstStyle/>
        <a:p>
          <a:endParaRPr lang="en-US"/>
        </a:p>
      </dgm:t>
    </dgm:pt>
    <dgm:pt modelId="{DC086407-81FB-4655-94D7-82698236173F}">
      <dgm:prSet phldrT="[Text]"/>
      <dgm:spPr/>
      <dgm:t>
        <a:bodyPr/>
        <a:lstStyle/>
        <a:p>
          <a:r>
            <a:rPr lang="en-US" smtClean="0"/>
            <a:t>What to do and how to do it</a:t>
          </a:r>
          <a:endParaRPr lang="en-US" dirty="0"/>
        </a:p>
      </dgm:t>
    </dgm:pt>
    <dgm:pt modelId="{440D8FB2-EDF4-49B3-94A1-35545A890FE1}" type="parTrans" cxnId="{2DDFA338-41EE-46C8-92BF-C0B5ABFAB52C}">
      <dgm:prSet/>
      <dgm:spPr/>
      <dgm:t>
        <a:bodyPr/>
        <a:lstStyle/>
        <a:p>
          <a:endParaRPr lang="en-US"/>
        </a:p>
      </dgm:t>
    </dgm:pt>
    <dgm:pt modelId="{D496D0E1-F099-46BD-BDBB-C9B84B0C38EF}" type="sibTrans" cxnId="{2DDFA338-41EE-46C8-92BF-C0B5ABFAB52C}">
      <dgm:prSet/>
      <dgm:spPr/>
      <dgm:t>
        <a:bodyPr/>
        <a:lstStyle/>
        <a:p>
          <a:endParaRPr lang="en-US"/>
        </a:p>
      </dgm:t>
    </dgm:pt>
    <dgm:pt modelId="{49E6806D-8B1A-443B-BA41-0727F6D63EE1}">
      <dgm:prSet/>
      <dgm:spPr/>
      <dgm:t>
        <a:bodyPr/>
        <a:lstStyle/>
        <a:p>
          <a:r>
            <a:rPr lang="en-US" smtClean="0"/>
            <a:t>What to think about</a:t>
          </a:r>
          <a:endParaRPr lang="en-US" dirty="0"/>
        </a:p>
      </dgm:t>
    </dgm:pt>
    <dgm:pt modelId="{9BA35EF1-C67F-42A2-B18D-490320D3893A}" type="parTrans" cxnId="{3F738573-6872-42BE-AC17-FEBE74AA87C5}">
      <dgm:prSet/>
      <dgm:spPr/>
      <dgm:t>
        <a:bodyPr/>
        <a:lstStyle/>
        <a:p>
          <a:endParaRPr lang="en-US"/>
        </a:p>
      </dgm:t>
    </dgm:pt>
    <dgm:pt modelId="{6AE93D9F-1AB5-4C57-A525-94DEDECD5426}" type="sibTrans" cxnId="{3F738573-6872-42BE-AC17-FEBE74AA87C5}">
      <dgm:prSet/>
      <dgm:spPr/>
      <dgm:t>
        <a:bodyPr/>
        <a:lstStyle/>
        <a:p>
          <a:endParaRPr lang="en-US"/>
        </a:p>
      </dgm:t>
    </dgm:pt>
    <dgm:pt modelId="{560FB99A-CA21-46C8-8741-E3B57BFD5476}">
      <dgm:prSet phldrT="[Text]"/>
      <dgm:spPr/>
      <dgm:t>
        <a:bodyPr/>
        <a:lstStyle/>
        <a:p>
          <a:r>
            <a:rPr lang="en-US" smtClean="0"/>
            <a:t>Provide examples</a:t>
          </a:r>
          <a:endParaRPr lang="en-US" dirty="0"/>
        </a:p>
      </dgm:t>
    </dgm:pt>
    <dgm:pt modelId="{CADFB83B-604D-43E9-8E9E-EDF1044DD173}" type="parTrans" cxnId="{69457AD5-C289-4C26-83FB-798EDF66AFC9}">
      <dgm:prSet/>
      <dgm:spPr/>
      <dgm:t>
        <a:bodyPr/>
        <a:lstStyle/>
        <a:p>
          <a:endParaRPr lang="en-US"/>
        </a:p>
      </dgm:t>
    </dgm:pt>
    <dgm:pt modelId="{B5775966-BC33-45AE-B3FD-DB9E0B715DB9}" type="sibTrans" cxnId="{69457AD5-C289-4C26-83FB-798EDF66AFC9}">
      <dgm:prSet/>
      <dgm:spPr/>
      <dgm:t>
        <a:bodyPr/>
        <a:lstStyle/>
        <a:p>
          <a:endParaRPr lang="en-US"/>
        </a:p>
      </dgm:t>
    </dgm:pt>
    <dgm:pt modelId="{69A3DE7E-ED10-43BA-8D74-B532DEF2C1F9}">
      <dgm:prSet phldrT="[Text]"/>
      <dgm:spPr/>
      <dgm:t>
        <a:bodyPr/>
        <a:lstStyle/>
        <a:p>
          <a:r>
            <a:rPr lang="en-US" smtClean="0"/>
            <a:t>Make suggestions</a:t>
          </a:r>
          <a:endParaRPr lang="en-US" dirty="0"/>
        </a:p>
      </dgm:t>
    </dgm:pt>
    <dgm:pt modelId="{554DC982-61F6-47D4-B627-57B250DB00C2}" type="parTrans" cxnId="{9FC77F8C-8787-465A-A74B-9473EA2D9A09}">
      <dgm:prSet/>
      <dgm:spPr/>
      <dgm:t>
        <a:bodyPr/>
        <a:lstStyle/>
        <a:p>
          <a:endParaRPr lang="en-US"/>
        </a:p>
      </dgm:t>
    </dgm:pt>
    <dgm:pt modelId="{C6925D0A-AD44-41E1-A49E-B59A7E86A651}" type="sibTrans" cxnId="{9FC77F8C-8787-465A-A74B-9473EA2D9A09}">
      <dgm:prSet/>
      <dgm:spPr/>
      <dgm:t>
        <a:bodyPr/>
        <a:lstStyle/>
        <a:p>
          <a:endParaRPr lang="en-US"/>
        </a:p>
      </dgm:t>
    </dgm:pt>
    <dgm:pt modelId="{BC407DA6-F38D-4790-B80D-A5C231ACA694}">
      <dgm:prSet phldrT="[Text]"/>
      <dgm:spPr/>
      <dgm:t>
        <a:bodyPr/>
        <a:lstStyle/>
        <a:p>
          <a:r>
            <a:rPr lang="en-US" smtClean="0"/>
            <a:t>Define concepts or words</a:t>
          </a:r>
          <a:endParaRPr lang="en-US" dirty="0"/>
        </a:p>
      </dgm:t>
    </dgm:pt>
    <dgm:pt modelId="{3ACC93A0-7F4D-4450-9846-B3D088F5F96E}" type="parTrans" cxnId="{175A5609-6F23-49CA-AB70-0DA9FC284739}">
      <dgm:prSet/>
      <dgm:spPr/>
      <dgm:t>
        <a:bodyPr/>
        <a:lstStyle/>
        <a:p>
          <a:endParaRPr lang="en-US"/>
        </a:p>
      </dgm:t>
    </dgm:pt>
    <dgm:pt modelId="{758CAF2D-9BEA-432E-AF18-86CA8D126067}" type="sibTrans" cxnId="{175A5609-6F23-49CA-AB70-0DA9FC284739}">
      <dgm:prSet/>
      <dgm:spPr/>
      <dgm:t>
        <a:bodyPr/>
        <a:lstStyle/>
        <a:p>
          <a:endParaRPr lang="en-US"/>
        </a:p>
      </dgm:t>
    </dgm:pt>
    <dgm:pt modelId="{468B807A-9247-4645-B9B6-268F5DF80673}">
      <dgm:prSet phldrT="[Text]"/>
      <dgm:spPr/>
      <dgm:t>
        <a:bodyPr/>
        <a:lstStyle/>
        <a:p>
          <a:r>
            <a:rPr lang="en-US" smtClean="0"/>
            <a:t>Explain procedures for participation</a:t>
          </a:r>
          <a:endParaRPr lang="en-US" dirty="0"/>
        </a:p>
      </dgm:t>
    </dgm:pt>
    <dgm:pt modelId="{E7441C75-E026-4077-B819-0B573758D23F}" type="parTrans" cxnId="{77B6E6B3-2CAA-4638-AC07-BB1F059B87A5}">
      <dgm:prSet/>
      <dgm:spPr/>
      <dgm:t>
        <a:bodyPr/>
        <a:lstStyle/>
        <a:p>
          <a:endParaRPr lang="en-US"/>
        </a:p>
      </dgm:t>
    </dgm:pt>
    <dgm:pt modelId="{625F974B-4213-4566-BBCA-A98B5E669549}" type="sibTrans" cxnId="{77B6E6B3-2CAA-4638-AC07-BB1F059B87A5}">
      <dgm:prSet/>
      <dgm:spPr/>
      <dgm:t>
        <a:bodyPr/>
        <a:lstStyle/>
        <a:p>
          <a:endParaRPr lang="en-US"/>
        </a:p>
      </dgm:t>
    </dgm:pt>
    <dgm:pt modelId="{90C146F3-A6C0-4F4E-BCA8-7C8D5EE55A60}">
      <dgm:prSet phldrT="[Text]"/>
      <dgm:spPr/>
      <dgm:t>
        <a:bodyPr/>
        <a:lstStyle/>
        <a:p>
          <a:r>
            <a:rPr lang="en-US" smtClean="0"/>
            <a:t>Share expectations for learning</a:t>
          </a:r>
          <a:endParaRPr lang="en-US" dirty="0"/>
        </a:p>
      </dgm:t>
    </dgm:pt>
    <dgm:pt modelId="{151EB002-0EAB-4025-A0D9-7C6C5EBDE10E}" type="parTrans" cxnId="{18422EFE-BC66-437D-8FB0-147052B6BCCD}">
      <dgm:prSet/>
      <dgm:spPr/>
      <dgm:t>
        <a:bodyPr/>
        <a:lstStyle/>
        <a:p>
          <a:endParaRPr lang="en-US"/>
        </a:p>
      </dgm:t>
    </dgm:pt>
    <dgm:pt modelId="{3E8E2BC6-23EC-4F04-B1BE-6BD4727C38E2}" type="sibTrans" cxnId="{18422EFE-BC66-437D-8FB0-147052B6BCCD}">
      <dgm:prSet/>
      <dgm:spPr/>
      <dgm:t>
        <a:bodyPr/>
        <a:lstStyle/>
        <a:p>
          <a:endParaRPr lang="en-US"/>
        </a:p>
      </dgm:t>
    </dgm:pt>
    <dgm:pt modelId="{80316D26-C0AF-4704-B72A-CD968AED58F3}" type="pres">
      <dgm:prSet presAssocID="{3C9F7AA3-C146-430E-B74C-350101A0D833}" presName="linear" presStyleCnt="0">
        <dgm:presLayoutVars>
          <dgm:dir/>
          <dgm:animLvl val="lvl"/>
          <dgm:resizeHandles val="exact"/>
        </dgm:presLayoutVars>
      </dgm:prSet>
      <dgm:spPr/>
      <dgm:t>
        <a:bodyPr/>
        <a:lstStyle/>
        <a:p>
          <a:endParaRPr lang="en-US"/>
        </a:p>
      </dgm:t>
    </dgm:pt>
    <dgm:pt modelId="{289C174C-C028-4C09-A3A5-8F8B1F2EDFD1}" type="pres">
      <dgm:prSet presAssocID="{1D12B3AB-7416-434D-BF0E-9AAD7C56B708}" presName="parentLin" presStyleCnt="0"/>
      <dgm:spPr/>
      <dgm:t>
        <a:bodyPr/>
        <a:lstStyle/>
        <a:p>
          <a:endParaRPr lang="en-US"/>
        </a:p>
      </dgm:t>
    </dgm:pt>
    <dgm:pt modelId="{9A711212-693F-4C61-AAE8-4ADF59DB3D56}" type="pres">
      <dgm:prSet presAssocID="{1D12B3AB-7416-434D-BF0E-9AAD7C56B708}" presName="parentLeftMargin" presStyleLbl="node1" presStyleIdx="0" presStyleCnt="4"/>
      <dgm:spPr/>
      <dgm:t>
        <a:bodyPr/>
        <a:lstStyle/>
        <a:p>
          <a:endParaRPr lang="en-US"/>
        </a:p>
      </dgm:t>
    </dgm:pt>
    <dgm:pt modelId="{92B3B25E-4BE6-4E71-8591-BF9948E95CFE}" type="pres">
      <dgm:prSet presAssocID="{1D12B3AB-7416-434D-BF0E-9AAD7C56B708}" presName="parentText" presStyleLbl="node1" presStyleIdx="0" presStyleCnt="4">
        <dgm:presLayoutVars>
          <dgm:chMax val="0"/>
          <dgm:bulletEnabled val="1"/>
        </dgm:presLayoutVars>
      </dgm:prSet>
      <dgm:spPr/>
      <dgm:t>
        <a:bodyPr/>
        <a:lstStyle/>
        <a:p>
          <a:endParaRPr lang="en-US"/>
        </a:p>
      </dgm:t>
    </dgm:pt>
    <dgm:pt modelId="{1AE5FE8D-D3BB-4DAA-8190-AA86D5F4E9E5}" type="pres">
      <dgm:prSet presAssocID="{1D12B3AB-7416-434D-BF0E-9AAD7C56B708}" presName="negativeSpace" presStyleCnt="0"/>
      <dgm:spPr/>
      <dgm:t>
        <a:bodyPr/>
        <a:lstStyle/>
        <a:p>
          <a:endParaRPr lang="en-US"/>
        </a:p>
      </dgm:t>
    </dgm:pt>
    <dgm:pt modelId="{ED6FAD32-5E92-4D70-B484-447533E5E90E}" type="pres">
      <dgm:prSet presAssocID="{1D12B3AB-7416-434D-BF0E-9AAD7C56B708}" presName="childText" presStyleLbl="conFgAcc1" presStyleIdx="0" presStyleCnt="4">
        <dgm:presLayoutVars>
          <dgm:bulletEnabled val="1"/>
        </dgm:presLayoutVars>
      </dgm:prSet>
      <dgm:spPr/>
      <dgm:t>
        <a:bodyPr/>
        <a:lstStyle/>
        <a:p>
          <a:endParaRPr lang="en-US"/>
        </a:p>
      </dgm:t>
    </dgm:pt>
    <dgm:pt modelId="{77551B9A-2A0B-4463-9096-AC4C5454F925}" type="pres">
      <dgm:prSet presAssocID="{8F3F164F-FB10-4320-A90E-D44CDEA8864E}" presName="spaceBetweenRectangles" presStyleCnt="0"/>
      <dgm:spPr/>
      <dgm:t>
        <a:bodyPr/>
        <a:lstStyle/>
        <a:p>
          <a:endParaRPr lang="en-US"/>
        </a:p>
      </dgm:t>
    </dgm:pt>
    <dgm:pt modelId="{CE200910-FC87-4C4E-931C-9777C0FA02DD}" type="pres">
      <dgm:prSet presAssocID="{4966BC6D-92B2-4440-AD9F-F0579A4902E6}" presName="parentLin" presStyleCnt="0"/>
      <dgm:spPr/>
      <dgm:t>
        <a:bodyPr/>
        <a:lstStyle/>
        <a:p>
          <a:endParaRPr lang="en-US"/>
        </a:p>
      </dgm:t>
    </dgm:pt>
    <dgm:pt modelId="{7E5371AA-8213-4E51-81F4-EC106D9785AC}" type="pres">
      <dgm:prSet presAssocID="{4966BC6D-92B2-4440-AD9F-F0579A4902E6}" presName="parentLeftMargin" presStyleLbl="node1" presStyleIdx="0" presStyleCnt="4"/>
      <dgm:spPr/>
      <dgm:t>
        <a:bodyPr/>
        <a:lstStyle/>
        <a:p>
          <a:endParaRPr lang="en-US"/>
        </a:p>
      </dgm:t>
    </dgm:pt>
    <dgm:pt modelId="{FCD4084F-9918-417A-BA42-179AEE16A432}" type="pres">
      <dgm:prSet presAssocID="{4966BC6D-92B2-4440-AD9F-F0579A4902E6}" presName="parentText" presStyleLbl="node1" presStyleIdx="1" presStyleCnt="4">
        <dgm:presLayoutVars>
          <dgm:chMax val="0"/>
          <dgm:bulletEnabled val="1"/>
        </dgm:presLayoutVars>
      </dgm:prSet>
      <dgm:spPr/>
      <dgm:t>
        <a:bodyPr/>
        <a:lstStyle/>
        <a:p>
          <a:endParaRPr lang="en-US"/>
        </a:p>
      </dgm:t>
    </dgm:pt>
    <dgm:pt modelId="{FF7D3BBB-25E9-4A30-BC92-FFC6A76B1A9E}" type="pres">
      <dgm:prSet presAssocID="{4966BC6D-92B2-4440-AD9F-F0579A4902E6}" presName="negativeSpace" presStyleCnt="0"/>
      <dgm:spPr/>
      <dgm:t>
        <a:bodyPr/>
        <a:lstStyle/>
        <a:p>
          <a:endParaRPr lang="en-US"/>
        </a:p>
      </dgm:t>
    </dgm:pt>
    <dgm:pt modelId="{E18A56E7-F06D-4B8F-9A4B-E3D5A6D66A29}" type="pres">
      <dgm:prSet presAssocID="{4966BC6D-92B2-4440-AD9F-F0579A4902E6}" presName="childText" presStyleLbl="conFgAcc1" presStyleIdx="1" presStyleCnt="4">
        <dgm:presLayoutVars>
          <dgm:bulletEnabled val="1"/>
        </dgm:presLayoutVars>
      </dgm:prSet>
      <dgm:spPr/>
      <dgm:t>
        <a:bodyPr/>
        <a:lstStyle/>
        <a:p>
          <a:endParaRPr lang="en-US"/>
        </a:p>
      </dgm:t>
    </dgm:pt>
    <dgm:pt modelId="{91338D06-2572-49B6-903C-4018BECAF018}" type="pres">
      <dgm:prSet presAssocID="{F989662A-E945-4319-8998-8247BE26B257}" presName="spaceBetweenRectangles" presStyleCnt="0"/>
      <dgm:spPr/>
      <dgm:t>
        <a:bodyPr/>
        <a:lstStyle/>
        <a:p>
          <a:endParaRPr lang="en-US"/>
        </a:p>
      </dgm:t>
    </dgm:pt>
    <dgm:pt modelId="{FF462727-9C7A-4FC5-B0DB-235D0602A882}" type="pres">
      <dgm:prSet presAssocID="{5EC62D5A-26BC-4772-940E-D3EE282CFC85}" presName="parentLin" presStyleCnt="0"/>
      <dgm:spPr/>
      <dgm:t>
        <a:bodyPr/>
        <a:lstStyle/>
        <a:p>
          <a:endParaRPr lang="en-US"/>
        </a:p>
      </dgm:t>
    </dgm:pt>
    <dgm:pt modelId="{AD615ABF-AA7A-4ECB-8F3E-7FF7024C3BB4}" type="pres">
      <dgm:prSet presAssocID="{5EC62D5A-26BC-4772-940E-D3EE282CFC85}" presName="parentLeftMargin" presStyleLbl="node1" presStyleIdx="1" presStyleCnt="4"/>
      <dgm:spPr/>
      <dgm:t>
        <a:bodyPr/>
        <a:lstStyle/>
        <a:p>
          <a:endParaRPr lang="en-US"/>
        </a:p>
      </dgm:t>
    </dgm:pt>
    <dgm:pt modelId="{545624A6-CA39-45BC-B0DA-CC33CF4F7086}" type="pres">
      <dgm:prSet presAssocID="{5EC62D5A-26BC-4772-940E-D3EE282CFC85}" presName="parentText" presStyleLbl="node1" presStyleIdx="2" presStyleCnt="4">
        <dgm:presLayoutVars>
          <dgm:chMax val="0"/>
          <dgm:bulletEnabled val="1"/>
        </dgm:presLayoutVars>
      </dgm:prSet>
      <dgm:spPr/>
      <dgm:t>
        <a:bodyPr/>
        <a:lstStyle/>
        <a:p>
          <a:endParaRPr lang="en-US"/>
        </a:p>
      </dgm:t>
    </dgm:pt>
    <dgm:pt modelId="{08EC3F72-01F3-4647-B6A2-7F850B675130}" type="pres">
      <dgm:prSet presAssocID="{5EC62D5A-26BC-4772-940E-D3EE282CFC85}" presName="negativeSpace" presStyleCnt="0"/>
      <dgm:spPr/>
      <dgm:t>
        <a:bodyPr/>
        <a:lstStyle/>
        <a:p>
          <a:endParaRPr lang="en-US"/>
        </a:p>
      </dgm:t>
    </dgm:pt>
    <dgm:pt modelId="{932B02E8-8E2B-439F-9F8D-8F86A2B2095A}" type="pres">
      <dgm:prSet presAssocID="{5EC62D5A-26BC-4772-940E-D3EE282CFC85}" presName="childText" presStyleLbl="conFgAcc1" presStyleIdx="2" presStyleCnt="4">
        <dgm:presLayoutVars>
          <dgm:bulletEnabled val="1"/>
        </dgm:presLayoutVars>
      </dgm:prSet>
      <dgm:spPr/>
      <dgm:t>
        <a:bodyPr/>
        <a:lstStyle/>
        <a:p>
          <a:endParaRPr lang="en-US"/>
        </a:p>
      </dgm:t>
    </dgm:pt>
    <dgm:pt modelId="{26794F86-9C5E-4550-A75D-B2AC7E6A67C6}" type="pres">
      <dgm:prSet presAssocID="{F0DE785D-C422-435F-99D3-55D1E3874BFC}" presName="spaceBetweenRectangles" presStyleCnt="0"/>
      <dgm:spPr/>
      <dgm:t>
        <a:bodyPr/>
        <a:lstStyle/>
        <a:p>
          <a:endParaRPr lang="en-US"/>
        </a:p>
      </dgm:t>
    </dgm:pt>
    <dgm:pt modelId="{CE6B1EDC-15F1-43AF-B1FE-A47C1C3B686F}" type="pres">
      <dgm:prSet presAssocID="{90C146F3-A6C0-4F4E-BCA8-7C8D5EE55A60}" presName="parentLin" presStyleCnt="0"/>
      <dgm:spPr/>
      <dgm:t>
        <a:bodyPr/>
        <a:lstStyle/>
        <a:p>
          <a:endParaRPr lang="en-US"/>
        </a:p>
      </dgm:t>
    </dgm:pt>
    <dgm:pt modelId="{9C57BE77-E3AA-46E1-B439-871401D0BA62}" type="pres">
      <dgm:prSet presAssocID="{90C146F3-A6C0-4F4E-BCA8-7C8D5EE55A60}" presName="parentLeftMargin" presStyleLbl="node1" presStyleIdx="2" presStyleCnt="4"/>
      <dgm:spPr/>
      <dgm:t>
        <a:bodyPr/>
        <a:lstStyle/>
        <a:p>
          <a:endParaRPr lang="en-US"/>
        </a:p>
      </dgm:t>
    </dgm:pt>
    <dgm:pt modelId="{D47EC1D0-E0CC-448D-8598-2C4427F1999A}" type="pres">
      <dgm:prSet presAssocID="{90C146F3-A6C0-4F4E-BCA8-7C8D5EE55A60}" presName="parentText" presStyleLbl="node1" presStyleIdx="3" presStyleCnt="4">
        <dgm:presLayoutVars>
          <dgm:chMax val="0"/>
          <dgm:bulletEnabled val="1"/>
        </dgm:presLayoutVars>
      </dgm:prSet>
      <dgm:spPr/>
      <dgm:t>
        <a:bodyPr/>
        <a:lstStyle/>
        <a:p>
          <a:endParaRPr lang="en-US"/>
        </a:p>
      </dgm:t>
    </dgm:pt>
    <dgm:pt modelId="{01FF3F25-7BA9-41CD-BCD2-35A3F49258CA}" type="pres">
      <dgm:prSet presAssocID="{90C146F3-A6C0-4F4E-BCA8-7C8D5EE55A60}" presName="negativeSpace" presStyleCnt="0"/>
      <dgm:spPr/>
      <dgm:t>
        <a:bodyPr/>
        <a:lstStyle/>
        <a:p>
          <a:endParaRPr lang="en-US"/>
        </a:p>
      </dgm:t>
    </dgm:pt>
    <dgm:pt modelId="{73C605CD-7403-46BD-A332-3119EF65DC3B}" type="pres">
      <dgm:prSet presAssocID="{90C146F3-A6C0-4F4E-BCA8-7C8D5EE55A60}" presName="childText" presStyleLbl="conFgAcc1" presStyleIdx="3" presStyleCnt="4">
        <dgm:presLayoutVars>
          <dgm:bulletEnabled val="1"/>
        </dgm:presLayoutVars>
      </dgm:prSet>
      <dgm:spPr/>
      <dgm:t>
        <a:bodyPr/>
        <a:lstStyle/>
        <a:p>
          <a:endParaRPr lang="en-US"/>
        </a:p>
      </dgm:t>
    </dgm:pt>
  </dgm:ptLst>
  <dgm:cxnLst>
    <dgm:cxn modelId="{9FC77F8C-8787-465A-A74B-9473EA2D9A09}" srcId="{4966BC6D-92B2-4440-AD9F-F0579A4902E6}" destId="{69A3DE7E-ED10-43BA-8D74-B532DEF2C1F9}" srcOrd="1" destOrd="0" parTransId="{554DC982-61F6-47D4-B627-57B250DB00C2}" sibTransId="{C6925D0A-AD44-41E1-A49E-B59A7E86A651}"/>
    <dgm:cxn modelId="{1D6E4B20-8306-4146-88BE-325966FC34A4}" srcId="{3C9F7AA3-C146-430E-B74C-350101A0D833}" destId="{5EC62D5A-26BC-4772-940E-D3EE282CFC85}" srcOrd="2" destOrd="0" parTransId="{B36A3009-346B-448D-9B8A-7AB843D19E2E}" sibTransId="{F0DE785D-C422-435F-99D3-55D1E3874BFC}"/>
    <dgm:cxn modelId="{F120C693-020E-4EE8-8A47-01D56F38F72A}" type="presOf" srcId="{5EC62D5A-26BC-4772-940E-D3EE282CFC85}" destId="{545624A6-CA39-45BC-B0DA-CC33CF4F7086}" srcOrd="1" destOrd="0" presId="urn:microsoft.com/office/officeart/2005/8/layout/list1"/>
    <dgm:cxn modelId="{A0088DC9-DEFA-41C2-83E0-3C0A10FC449A}" type="presOf" srcId="{69A3DE7E-ED10-43BA-8D74-B532DEF2C1F9}" destId="{E18A56E7-F06D-4B8F-9A4B-E3D5A6D66A29}" srcOrd="0" destOrd="1" presId="urn:microsoft.com/office/officeart/2005/8/layout/list1"/>
    <dgm:cxn modelId="{F000EDBE-38F4-4D00-98BA-318AE837109B}" srcId="{3C9F7AA3-C146-430E-B74C-350101A0D833}" destId="{4966BC6D-92B2-4440-AD9F-F0579A4902E6}" srcOrd="1" destOrd="0" parTransId="{CC95EF2B-01C6-48A6-AA65-8A76C5453724}" sibTransId="{F989662A-E945-4319-8998-8247BE26B257}"/>
    <dgm:cxn modelId="{18DA1D43-03B5-49D6-B6AD-4EE0B6DD0DDF}" type="presOf" srcId="{4966BC6D-92B2-4440-AD9F-F0579A4902E6}" destId="{FCD4084F-9918-417A-BA42-179AEE16A432}" srcOrd="1" destOrd="0" presId="urn:microsoft.com/office/officeart/2005/8/layout/list1"/>
    <dgm:cxn modelId="{C23A612E-C229-483B-A497-591D4F0B8B18}" type="presOf" srcId="{BC407DA6-F38D-4790-B80D-A5C231ACA694}" destId="{932B02E8-8E2B-439F-9F8D-8F86A2B2095A}" srcOrd="0" destOrd="0" presId="urn:microsoft.com/office/officeart/2005/8/layout/list1"/>
    <dgm:cxn modelId="{70802DEB-D7B1-464D-A094-7EBB42E94864}" type="presOf" srcId="{1D12B3AB-7416-434D-BF0E-9AAD7C56B708}" destId="{92B3B25E-4BE6-4E71-8591-BF9948E95CFE}" srcOrd="1" destOrd="0" presId="urn:microsoft.com/office/officeart/2005/8/layout/list1"/>
    <dgm:cxn modelId="{516DC9D2-6F87-40CE-9363-F58FE0B303D8}" type="presOf" srcId="{90C146F3-A6C0-4F4E-BCA8-7C8D5EE55A60}" destId="{D47EC1D0-E0CC-448D-8598-2C4427F1999A}" srcOrd="1" destOrd="0" presId="urn:microsoft.com/office/officeart/2005/8/layout/list1"/>
    <dgm:cxn modelId="{67F23BA9-573E-4D75-8C2A-3EF30FC27536}" type="presOf" srcId="{1D12B3AB-7416-434D-BF0E-9AAD7C56B708}" destId="{9A711212-693F-4C61-AAE8-4ADF59DB3D56}" srcOrd="0" destOrd="0" presId="urn:microsoft.com/office/officeart/2005/8/layout/list1"/>
    <dgm:cxn modelId="{3F738573-6872-42BE-AC17-FEBE74AA87C5}" srcId="{1D12B3AB-7416-434D-BF0E-9AAD7C56B708}" destId="{49E6806D-8B1A-443B-BA41-0727F6D63EE1}" srcOrd="1" destOrd="0" parTransId="{9BA35EF1-C67F-42A2-B18D-490320D3893A}" sibTransId="{6AE93D9F-1AB5-4C57-A525-94DEDECD5426}"/>
    <dgm:cxn modelId="{69457AD5-C289-4C26-83FB-798EDF66AFC9}" srcId="{4966BC6D-92B2-4440-AD9F-F0579A4902E6}" destId="{560FB99A-CA21-46C8-8741-E3B57BFD5476}" srcOrd="0" destOrd="0" parTransId="{CADFB83B-604D-43E9-8E9E-EDF1044DD173}" sibTransId="{B5775966-BC33-45AE-B3FD-DB9E0B715DB9}"/>
    <dgm:cxn modelId="{E093C92F-35AB-496E-96CC-B70BB20FAA64}" srcId="{3C9F7AA3-C146-430E-B74C-350101A0D833}" destId="{1D12B3AB-7416-434D-BF0E-9AAD7C56B708}" srcOrd="0" destOrd="0" parTransId="{3EB81C9B-7907-4247-A23F-D3A52D9B20D9}" sibTransId="{8F3F164F-FB10-4320-A90E-D44CDEA8864E}"/>
    <dgm:cxn modelId="{1D4080C2-241E-49EF-994E-C5D5042CED75}" type="presOf" srcId="{5EC62D5A-26BC-4772-940E-D3EE282CFC85}" destId="{AD615ABF-AA7A-4ECB-8F3E-7FF7024C3BB4}" srcOrd="0" destOrd="0" presId="urn:microsoft.com/office/officeart/2005/8/layout/list1"/>
    <dgm:cxn modelId="{2DDFA338-41EE-46C8-92BF-C0B5ABFAB52C}" srcId="{1D12B3AB-7416-434D-BF0E-9AAD7C56B708}" destId="{DC086407-81FB-4655-94D7-82698236173F}" srcOrd="0" destOrd="0" parTransId="{440D8FB2-EDF4-49B3-94A1-35545A890FE1}" sibTransId="{D496D0E1-F099-46BD-BDBB-C9B84B0C38EF}"/>
    <dgm:cxn modelId="{0A00AE98-6514-4BDB-BEFF-8FE43200E120}" type="presOf" srcId="{4966BC6D-92B2-4440-AD9F-F0579A4902E6}" destId="{7E5371AA-8213-4E51-81F4-EC106D9785AC}" srcOrd="0" destOrd="0" presId="urn:microsoft.com/office/officeart/2005/8/layout/list1"/>
    <dgm:cxn modelId="{77B6E6B3-2CAA-4638-AC07-BB1F059B87A5}" srcId="{5EC62D5A-26BC-4772-940E-D3EE282CFC85}" destId="{468B807A-9247-4645-B9B6-268F5DF80673}" srcOrd="1" destOrd="0" parTransId="{E7441C75-E026-4077-B819-0B573758D23F}" sibTransId="{625F974B-4213-4566-BBCA-A98B5E669549}"/>
    <dgm:cxn modelId="{E2AB3EA8-E6E9-49D6-9692-5563CF688B20}" type="presOf" srcId="{468B807A-9247-4645-B9B6-268F5DF80673}" destId="{932B02E8-8E2B-439F-9F8D-8F86A2B2095A}" srcOrd="0" destOrd="1" presId="urn:microsoft.com/office/officeart/2005/8/layout/list1"/>
    <dgm:cxn modelId="{175A5609-6F23-49CA-AB70-0DA9FC284739}" srcId="{5EC62D5A-26BC-4772-940E-D3EE282CFC85}" destId="{BC407DA6-F38D-4790-B80D-A5C231ACA694}" srcOrd="0" destOrd="0" parTransId="{3ACC93A0-7F4D-4450-9846-B3D088F5F96E}" sibTransId="{758CAF2D-9BEA-432E-AF18-86CA8D126067}"/>
    <dgm:cxn modelId="{1F8E5BA9-D38A-4D17-B93F-E56A9A752885}" type="presOf" srcId="{560FB99A-CA21-46C8-8741-E3B57BFD5476}" destId="{E18A56E7-F06D-4B8F-9A4B-E3D5A6D66A29}" srcOrd="0" destOrd="0" presId="urn:microsoft.com/office/officeart/2005/8/layout/list1"/>
    <dgm:cxn modelId="{52DAEDDC-04BA-461F-8774-FB084FC56120}" type="presOf" srcId="{DC086407-81FB-4655-94D7-82698236173F}" destId="{ED6FAD32-5E92-4D70-B484-447533E5E90E}" srcOrd="0" destOrd="0" presId="urn:microsoft.com/office/officeart/2005/8/layout/list1"/>
    <dgm:cxn modelId="{18422EFE-BC66-437D-8FB0-147052B6BCCD}" srcId="{3C9F7AA3-C146-430E-B74C-350101A0D833}" destId="{90C146F3-A6C0-4F4E-BCA8-7C8D5EE55A60}" srcOrd="3" destOrd="0" parTransId="{151EB002-0EAB-4025-A0D9-7C6C5EBDE10E}" sibTransId="{3E8E2BC6-23EC-4F04-B1BE-6BD4727C38E2}"/>
    <dgm:cxn modelId="{96D3EA78-8071-44DA-9F0F-D0818F270683}" type="presOf" srcId="{90C146F3-A6C0-4F4E-BCA8-7C8D5EE55A60}" destId="{9C57BE77-E3AA-46E1-B439-871401D0BA62}" srcOrd="0" destOrd="0" presId="urn:microsoft.com/office/officeart/2005/8/layout/list1"/>
    <dgm:cxn modelId="{BC520581-896F-4A8D-A882-34FA6B83FE5B}" type="presOf" srcId="{3C9F7AA3-C146-430E-B74C-350101A0D833}" destId="{80316D26-C0AF-4704-B72A-CD968AED58F3}" srcOrd="0" destOrd="0" presId="urn:microsoft.com/office/officeart/2005/8/layout/list1"/>
    <dgm:cxn modelId="{D9C747E5-C1F3-4CEF-BD74-0E0A5EBCAC8D}" type="presOf" srcId="{49E6806D-8B1A-443B-BA41-0727F6D63EE1}" destId="{ED6FAD32-5E92-4D70-B484-447533E5E90E}" srcOrd="0" destOrd="1" presId="urn:microsoft.com/office/officeart/2005/8/layout/list1"/>
    <dgm:cxn modelId="{643BA50B-6E82-447C-827C-DACC5D1F78C1}" type="presParOf" srcId="{80316D26-C0AF-4704-B72A-CD968AED58F3}" destId="{289C174C-C028-4C09-A3A5-8F8B1F2EDFD1}" srcOrd="0" destOrd="0" presId="urn:microsoft.com/office/officeart/2005/8/layout/list1"/>
    <dgm:cxn modelId="{8010171B-685A-4208-B3EB-43A57D0B89FB}" type="presParOf" srcId="{289C174C-C028-4C09-A3A5-8F8B1F2EDFD1}" destId="{9A711212-693F-4C61-AAE8-4ADF59DB3D56}" srcOrd="0" destOrd="0" presId="urn:microsoft.com/office/officeart/2005/8/layout/list1"/>
    <dgm:cxn modelId="{AD5A37B1-6E82-49BD-871A-A4B743F1DEEA}" type="presParOf" srcId="{289C174C-C028-4C09-A3A5-8F8B1F2EDFD1}" destId="{92B3B25E-4BE6-4E71-8591-BF9948E95CFE}" srcOrd="1" destOrd="0" presId="urn:microsoft.com/office/officeart/2005/8/layout/list1"/>
    <dgm:cxn modelId="{F22A7179-7416-46D0-87A9-1A639D4FD3F4}" type="presParOf" srcId="{80316D26-C0AF-4704-B72A-CD968AED58F3}" destId="{1AE5FE8D-D3BB-4DAA-8190-AA86D5F4E9E5}" srcOrd="1" destOrd="0" presId="urn:microsoft.com/office/officeart/2005/8/layout/list1"/>
    <dgm:cxn modelId="{4ACB7B7B-0231-4DA2-9F5A-74A7F9C068BD}" type="presParOf" srcId="{80316D26-C0AF-4704-B72A-CD968AED58F3}" destId="{ED6FAD32-5E92-4D70-B484-447533E5E90E}" srcOrd="2" destOrd="0" presId="urn:microsoft.com/office/officeart/2005/8/layout/list1"/>
    <dgm:cxn modelId="{554F7DFD-D527-4633-961C-80CBAA1C2DCD}" type="presParOf" srcId="{80316D26-C0AF-4704-B72A-CD968AED58F3}" destId="{77551B9A-2A0B-4463-9096-AC4C5454F925}" srcOrd="3" destOrd="0" presId="urn:microsoft.com/office/officeart/2005/8/layout/list1"/>
    <dgm:cxn modelId="{061FC3FD-8764-49BC-8058-185A796DF2C9}" type="presParOf" srcId="{80316D26-C0AF-4704-B72A-CD968AED58F3}" destId="{CE200910-FC87-4C4E-931C-9777C0FA02DD}" srcOrd="4" destOrd="0" presId="urn:microsoft.com/office/officeart/2005/8/layout/list1"/>
    <dgm:cxn modelId="{ADC5CDAD-F3A8-4390-8BCA-729799E6F107}" type="presParOf" srcId="{CE200910-FC87-4C4E-931C-9777C0FA02DD}" destId="{7E5371AA-8213-4E51-81F4-EC106D9785AC}" srcOrd="0" destOrd="0" presId="urn:microsoft.com/office/officeart/2005/8/layout/list1"/>
    <dgm:cxn modelId="{F506D013-D34B-44AD-AB0E-E91AE0E72C80}" type="presParOf" srcId="{CE200910-FC87-4C4E-931C-9777C0FA02DD}" destId="{FCD4084F-9918-417A-BA42-179AEE16A432}" srcOrd="1" destOrd="0" presId="urn:microsoft.com/office/officeart/2005/8/layout/list1"/>
    <dgm:cxn modelId="{7EDFBAA9-5D7F-432E-B638-5E9DBC43E99F}" type="presParOf" srcId="{80316D26-C0AF-4704-B72A-CD968AED58F3}" destId="{FF7D3BBB-25E9-4A30-BC92-FFC6A76B1A9E}" srcOrd="5" destOrd="0" presId="urn:microsoft.com/office/officeart/2005/8/layout/list1"/>
    <dgm:cxn modelId="{6D51D908-C800-450C-B38F-1E518BC402A9}" type="presParOf" srcId="{80316D26-C0AF-4704-B72A-CD968AED58F3}" destId="{E18A56E7-F06D-4B8F-9A4B-E3D5A6D66A29}" srcOrd="6" destOrd="0" presId="urn:microsoft.com/office/officeart/2005/8/layout/list1"/>
    <dgm:cxn modelId="{00E66CB7-FE1A-47B6-B821-07558FEC7CCA}" type="presParOf" srcId="{80316D26-C0AF-4704-B72A-CD968AED58F3}" destId="{91338D06-2572-49B6-903C-4018BECAF018}" srcOrd="7" destOrd="0" presId="urn:microsoft.com/office/officeart/2005/8/layout/list1"/>
    <dgm:cxn modelId="{F7475023-C310-4737-9FB5-DBE2CD02CEF3}" type="presParOf" srcId="{80316D26-C0AF-4704-B72A-CD968AED58F3}" destId="{FF462727-9C7A-4FC5-B0DB-235D0602A882}" srcOrd="8" destOrd="0" presId="urn:microsoft.com/office/officeart/2005/8/layout/list1"/>
    <dgm:cxn modelId="{09508FC4-317E-49B5-8175-8B6A112945D5}" type="presParOf" srcId="{FF462727-9C7A-4FC5-B0DB-235D0602A882}" destId="{AD615ABF-AA7A-4ECB-8F3E-7FF7024C3BB4}" srcOrd="0" destOrd="0" presId="urn:microsoft.com/office/officeart/2005/8/layout/list1"/>
    <dgm:cxn modelId="{9496D293-626A-40EB-A461-4EA6CCF14B6C}" type="presParOf" srcId="{FF462727-9C7A-4FC5-B0DB-235D0602A882}" destId="{545624A6-CA39-45BC-B0DA-CC33CF4F7086}" srcOrd="1" destOrd="0" presId="urn:microsoft.com/office/officeart/2005/8/layout/list1"/>
    <dgm:cxn modelId="{3F955614-EDA0-4A8C-A9D7-1FECBFDD24CF}" type="presParOf" srcId="{80316D26-C0AF-4704-B72A-CD968AED58F3}" destId="{08EC3F72-01F3-4647-B6A2-7F850B675130}" srcOrd="9" destOrd="0" presId="urn:microsoft.com/office/officeart/2005/8/layout/list1"/>
    <dgm:cxn modelId="{98BFB78C-277D-4ADF-A83F-DD7F29E1A2CC}" type="presParOf" srcId="{80316D26-C0AF-4704-B72A-CD968AED58F3}" destId="{932B02E8-8E2B-439F-9F8D-8F86A2B2095A}" srcOrd="10" destOrd="0" presId="urn:microsoft.com/office/officeart/2005/8/layout/list1"/>
    <dgm:cxn modelId="{C8303861-7BE3-446C-B792-3AAF51972505}" type="presParOf" srcId="{80316D26-C0AF-4704-B72A-CD968AED58F3}" destId="{26794F86-9C5E-4550-A75D-B2AC7E6A67C6}" srcOrd="11" destOrd="0" presId="urn:microsoft.com/office/officeart/2005/8/layout/list1"/>
    <dgm:cxn modelId="{12131E51-BA4D-4328-ABF3-4C5A1A1D2D92}" type="presParOf" srcId="{80316D26-C0AF-4704-B72A-CD968AED58F3}" destId="{CE6B1EDC-15F1-43AF-B1FE-A47C1C3B686F}" srcOrd="12" destOrd="0" presId="urn:microsoft.com/office/officeart/2005/8/layout/list1"/>
    <dgm:cxn modelId="{3769BA27-12C7-466F-8712-5DF002D413A1}" type="presParOf" srcId="{CE6B1EDC-15F1-43AF-B1FE-A47C1C3B686F}" destId="{9C57BE77-E3AA-46E1-B439-871401D0BA62}" srcOrd="0" destOrd="0" presId="urn:microsoft.com/office/officeart/2005/8/layout/list1"/>
    <dgm:cxn modelId="{5E00375D-FC48-4AE7-9423-5605B5AB30E5}" type="presParOf" srcId="{CE6B1EDC-15F1-43AF-B1FE-A47C1C3B686F}" destId="{D47EC1D0-E0CC-448D-8598-2C4427F1999A}" srcOrd="1" destOrd="0" presId="urn:microsoft.com/office/officeart/2005/8/layout/list1"/>
    <dgm:cxn modelId="{0E6A4EF1-D6B8-45F3-A9A6-A601325D1F07}" type="presParOf" srcId="{80316D26-C0AF-4704-B72A-CD968AED58F3}" destId="{01FF3F25-7BA9-41CD-BCD2-35A3F49258CA}" srcOrd="13" destOrd="0" presId="urn:microsoft.com/office/officeart/2005/8/layout/list1"/>
    <dgm:cxn modelId="{CF6AFCED-762E-4C11-93A9-804EFE22B684}" type="presParOf" srcId="{80316D26-C0AF-4704-B72A-CD968AED58F3}" destId="{73C605CD-7403-46BD-A332-3119EF65DC3B}" srcOrd="14"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A37AF7A-9EDC-44DC-A9D8-A3FCA1F1DF3D}" type="doc">
      <dgm:prSet loTypeId="urn:microsoft.com/office/officeart/2005/8/layout/hProcess3" loCatId="process" qsTypeId="urn:microsoft.com/office/officeart/2005/8/quickstyle/simple5" qsCatId="simple" csTypeId="urn:microsoft.com/office/officeart/2005/8/colors/accent1_2" csCatId="accent1" phldr="1"/>
      <dgm:spPr/>
      <dgm:t>
        <a:bodyPr/>
        <a:lstStyle/>
        <a:p>
          <a:endParaRPr lang="en-US"/>
        </a:p>
      </dgm:t>
    </dgm:pt>
    <dgm:pt modelId="{290878D9-A7DC-4927-B4B1-294DFC9DFECE}">
      <dgm:prSet phldrT="[Text]" custT="1"/>
      <dgm:spPr/>
      <dgm:t>
        <a:bodyPr/>
        <a:lstStyle/>
        <a:p>
          <a:r>
            <a:rPr lang="en-US" sz="1800" dirty="0" smtClean="0"/>
            <a:t>Select Text and Objectives</a:t>
          </a:r>
          <a:endParaRPr lang="en-US" sz="1800" dirty="0"/>
        </a:p>
      </dgm:t>
    </dgm:pt>
    <dgm:pt modelId="{6E63325E-B92E-415D-97AD-DF2ABB9FDB5B}" type="parTrans" cxnId="{C6F4AE91-5F16-4777-A6B5-CCC7CA76FA2A}">
      <dgm:prSet/>
      <dgm:spPr/>
      <dgm:t>
        <a:bodyPr/>
        <a:lstStyle/>
        <a:p>
          <a:endParaRPr lang="en-US"/>
        </a:p>
      </dgm:t>
    </dgm:pt>
    <dgm:pt modelId="{AA48EDEC-79F8-48C1-B79B-BEA765A86291}" type="sibTrans" cxnId="{C6F4AE91-5F16-4777-A6B5-CCC7CA76FA2A}">
      <dgm:prSet/>
      <dgm:spPr/>
      <dgm:t>
        <a:bodyPr/>
        <a:lstStyle/>
        <a:p>
          <a:endParaRPr lang="en-US"/>
        </a:p>
      </dgm:t>
    </dgm:pt>
    <dgm:pt modelId="{32D8843C-7F67-40A7-8E44-58A152DEC9C0}">
      <dgm:prSet phldrT="[Text]" custT="1"/>
      <dgm:spPr/>
      <dgm:t>
        <a:bodyPr/>
        <a:lstStyle/>
        <a:p>
          <a:pPr marL="171450"/>
          <a:r>
            <a:rPr lang="en-US" sz="1800" dirty="0" smtClean="0"/>
            <a:t>structured to complement:</a:t>
          </a:r>
          <a:endParaRPr lang="en-US" sz="1800" dirty="0"/>
        </a:p>
      </dgm:t>
    </dgm:pt>
    <dgm:pt modelId="{2D24A8DA-F95E-49CD-AAEA-165E81454B0D}" type="parTrans" cxnId="{07532ACB-6718-4E20-A7EB-2C05AB1D9874}">
      <dgm:prSet/>
      <dgm:spPr/>
      <dgm:t>
        <a:bodyPr/>
        <a:lstStyle/>
        <a:p>
          <a:endParaRPr lang="en-US"/>
        </a:p>
      </dgm:t>
    </dgm:pt>
    <dgm:pt modelId="{059F965E-9E29-4E4B-9A77-12AB445A0B94}" type="sibTrans" cxnId="{07532ACB-6718-4E20-A7EB-2C05AB1D9874}">
      <dgm:prSet/>
      <dgm:spPr/>
      <dgm:t>
        <a:bodyPr/>
        <a:lstStyle/>
        <a:p>
          <a:endParaRPr lang="en-US"/>
        </a:p>
      </dgm:t>
    </dgm:pt>
    <dgm:pt modelId="{7BC04478-49DC-4DA8-A0F4-D15891DEED09}">
      <dgm:prSet phldrT="[Text]" custT="1"/>
      <dgm:spPr/>
      <dgm:t>
        <a:bodyPr/>
        <a:lstStyle/>
        <a:p>
          <a:r>
            <a:rPr lang="en-US" sz="1800" dirty="0" smtClean="0"/>
            <a:t>Develop Questions</a:t>
          </a:r>
          <a:endParaRPr lang="en-US" sz="1800" dirty="0"/>
        </a:p>
      </dgm:t>
    </dgm:pt>
    <dgm:pt modelId="{AC037780-5822-4682-96D7-098A65A3BC51}" type="parTrans" cxnId="{5D0ADE4C-3ACB-492F-914B-8F6EC6D16FE9}">
      <dgm:prSet/>
      <dgm:spPr/>
      <dgm:t>
        <a:bodyPr/>
        <a:lstStyle/>
        <a:p>
          <a:endParaRPr lang="en-US"/>
        </a:p>
      </dgm:t>
    </dgm:pt>
    <dgm:pt modelId="{91CEDC5D-565C-4E41-B2B1-9E062FBEE213}" type="sibTrans" cxnId="{5D0ADE4C-3ACB-492F-914B-8F6EC6D16FE9}">
      <dgm:prSet/>
      <dgm:spPr/>
      <dgm:t>
        <a:bodyPr/>
        <a:lstStyle/>
        <a:p>
          <a:endParaRPr lang="en-US"/>
        </a:p>
      </dgm:t>
    </dgm:pt>
    <dgm:pt modelId="{85858D8C-424A-48F0-8C18-8FE1CEEE0CAC}">
      <dgm:prSet phldrT="[Text]" custT="1"/>
      <dgm:spPr/>
      <dgm:t>
        <a:bodyPr/>
        <a:lstStyle/>
        <a:p>
          <a:r>
            <a:rPr lang="en-US" sz="1800" dirty="0" smtClean="0"/>
            <a:t>should require students to think deeply about text</a:t>
          </a:r>
          <a:endParaRPr lang="en-US" sz="1800" dirty="0"/>
        </a:p>
      </dgm:t>
    </dgm:pt>
    <dgm:pt modelId="{7B8E43B0-5EC1-4D4B-8E0D-7F044668DDA2}" type="parTrans" cxnId="{873FCD5E-AF3F-4E70-94A0-753F96AA5213}">
      <dgm:prSet/>
      <dgm:spPr/>
      <dgm:t>
        <a:bodyPr/>
        <a:lstStyle/>
        <a:p>
          <a:endParaRPr lang="en-US"/>
        </a:p>
      </dgm:t>
    </dgm:pt>
    <dgm:pt modelId="{6A5E1675-CEAE-4FB9-A980-9E242B77EA22}" type="sibTrans" cxnId="{873FCD5E-AF3F-4E70-94A0-753F96AA5213}">
      <dgm:prSet/>
      <dgm:spPr/>
      <dgm:t>
        <a:bodyPr/>
        <a:lstStyle/>
        <a:p>
          <a:endParaRPr lang="en-US"/>
        </a:p>
      </dgm:t>
    </dgm:pt>
    <dgm:pt modelId="{EBA06195-6619-4C4C-AF1B-5900FDF07CD7}">
      <dgm:prSet phldrT="[Text]" custT="1"/>
      <dgm:spPr/>
      <dgm:t>
        <a:bodyPr/>
        <a:lstStyle/>
        <a:p>
          <a:r>
            <a:rPr lang="en-US" sz="1800" dirty="0" smtClean="0"/>
            <a:t>Plan and ask follow-up questions </a:t>
          </a:r>
          <a:endParaRPr lang="en-US" sz="1800" dirty="0"/>
        </a:p>
      </dgm:t>
    </dgm:pt>
    <dgm:pt modelId="{78157EF6-1C13-46B1-BF3B-D8A387A598E7}" type="parTrans" cxnId="{0B55C89F-C134-48F6-B1B3-E3A177B91B72}">
      <dgm:prSet/>
      <dgm:spPr/>
      <dgm:t>
        <a:bodyPr/>
        <a:lstStyle/>
        <a:p>
          <a:endParaRPr lang="en-US"/>
        </a:p>
      </dgm:t>
    </dgm:pt>
    <dgm:pt modelId="{267A2BC6-B812-475F-A365-94FEFC80FE55}" type="sibTrans" cxnId="{0B55C89F-C134-48F6-B1B3-E3A177B91B72}">
      <dgm:prSet/>
      <dgm:spPr/>
      <dgm:t>
        <a:bodyPr/>
        <a:lstStyle/>
        <a:p>
          <a:endParaRPr lang="en-US"/>
        </a:p>
      </dgm:t>
    </dgm:pt>
    <dgm:pt modelId="{7257F27B-B8D2-4AE0-A5DC-43D9DDB7F26B}">
      <dgm:prSet phldrT="[Text]" custT="1"/>
      <dgm:spPr/>
      <dgm:t>
        <a:bodyPr/>
        <a:lstStyle/>
        <a:p>
          <a:r>
            <a:rPr lang="en-US" sz="1800" dirty="0" smtClean="0"/>
            <a:t>encourage and facilitate conversation</a:t>
          </a:r>
          <a:endParaRPr lang="en-US" sz="1800" dirty="0"/>
        </a:p>
      </dgm:t>
    </dgm:pt>
    <dgm:pt modelId="{41910C0C-3DC8-41F0-9653-7B8F9CA4D457}" type="parTrans" cxnId="{FC7B3257-7C93-4C5E-9E27-39F7881C2E5F}">
      <dgm:prSet/>
      <dgm:spPr/>
      <dgm:t>
        <a:bodyPr/>
        <a:lstStyle/>
        <a:p>
          <a:endParaRPr lang="en-US"/>
        </a:p>
      </dgm:t>
    </dgm:pt>
    <dgm:pt modelId="{5FD13657-EB38-4C66-A6FD-2716A9D3C629}" type="sibTrans" cxnId="{FC7B3257-7C93-4C5E-9E27-39F7881C2E5F}">
      <dgm:prSet/>
      <dgm:spPr/>
      <dgm:t>
        <a:bodyPr/>
        <a:lstStyle/>
        <a:p>
          <a:endParaRPr lang="en-US"/>
        </a:p>
      </dgm:t>
    </dgm:pt>
    <dgm:pt modelId="{1D6DBA69-4BD9-47C0-BDB7-5F3A574DE233}">
      <dgm:prSet/>
      <dgm:spPr/>
      <dgm:t>
        <a:bodyPr/>
        <a:lstStyle/>
        <a:p>
          <a:pPr marL="457200"/>
          <a:r>
            <a:rPr lang="en-US" sz="1600" dirty="0" smtClean="0"/>
            <a:t>students' ability and grade level</a:t>
          </a:r>
          <a:endParaRPr lang="en-US" sz="1600" dirty="0"/>
        </a:p>
      </dgm:t>
    </dgm:pt>
    <dgm:pt modelId="{3569FC1D-8C7C-46EF-A000-3559C2B74310}" type="sibTrans" cxnId="{627E3439-3F0D-45BC-BE18-5D5E137A972B}">
      <dgm:prSet/>
      <dgm:spPr/>
      <dgm:t>
        <a:bodyPr/>
        <a:lstStyle/>
        <a:p>
          <a:endParaRPr lang="en-US"/>
        </a:p>
      </dgm:t>
    </dgm:pt>
    <dgm:pt modelId="{DE574BD1-9726-47C4-AE4B-B41B03463D7A}" type="parTrans" cxnId="{627E3439-3F0D-45BC-BE18-5D5E137A972B}">
      <dgm:prSet/>
      <dgm:spPr/>
      <dgm:t>
        <a:bodyPr/>
        <a:lstStyle/>
        <a:p>
          <a:endParaRPr lang="en-US"/>
        </a:p>
      </dgm:t>
    </dgm:pt>
    <dgm:pt modelId="{3F186922-600D-4EAF-83FA-41CAE93BFF95}">
      <dgm:prSet/>
      <dgm:spPr/>
      <dgm:t>
        <a:bodyPr/>
        <a:lstStyle/>
        <a:p>
          <a:pPr marL="457200"/>
          <a:r>
            <a:rPr lang="en-US" sz="1600" dirty="0" smtClean="0"/>
            <a:t>the instructional purpose, and </a:t>
          </a:r>
          <a:endParaRPr lang="en-US" sz="1600" dirty="0"/>
        </a:p>
      </dgm:t>
    </dgm:pt>
    <dgm:pt modelId="{EFD3A300-5899-4463-9148-C9FE1F73001D}" type="sibTrans" cxnId="{196FEBC4-AE44-4E98-952F-5C0A3D16058F}">
      <dgm:prSet/>
      <dgm:spPr/>
      <dgm:t>
        <a:bodyPr/>
        <a:lstStyle/>
        <a:p>
          <a:endParaRPr lang="en-US"/>
        </a:p>
      </dgm:t>
    </dgm:pt>
    <dgm:pt modelId="{35510D78-4199-4BA0-940B-DA3529363A69}" type="parTrans" cxnId="{196FEBC4-AE44-4E98-952F-5C0A3D16058F}">
      <dgm:prSet/>
      <dgm:spPr/>
      <dgm:t>
        <a:bodyPr/>
        <a:lstStyle/>
        <a:p>
          <a:endParaRPr lang="en-US"/>
        </a:p>
      </dgm:t>
    </dgm:pt>
    <dgm:pt modelId="{71D3D582-6BEF-4A0C-8023-B66FF20231BF}">
      <dgm:prSet/>
      <dgm:spPr/>
      <dgm:t>
        <a:bodyPr/>
        <a:lstStyle/>
        <a:p>
          <a:pPr marL="457200"/>
          <a:r>
            <a:rPr lang="en-US" sz="1600" dirty="0" smtClean="0"/>
            <a:t>the text, </a:t>
          </a:r>
          <a:endParaRPr lang="en-US" sz="1600" dirty="0"/>
        </a:p>
      </dgm:t>
    </dgm:pt>
    <dgm:pt modelId="{D59AFC1E-D245-4ECB-9F74-02757E4212EA}" type="sibTrans" cxnId="{BEAB08D7-6090-4DE3-BD02-D3C4CFFB0586}">
      <dgm:prSet/>
      <dgm:spPr/>
      <dgm:t>
        <a:bodyPr/>
        <a:lstStyle/>
        <a:p>
          <a:endParaRPr lang="en-US"/>
        </a:p>
      </dgm:t>
    </dgm:pt>
    <dgm:pt modelId="{BD135BD1-98AD-48DE-8C3C-9D257DCB5434}" type="parTrans" cxnId="{BEAB08D7-6090-4DE3-BD02-D3C4CFFB0586}">
      <dgm:prSet/>
      <dgm:spPr/>
      <dgm:t>
        <a:bodyPr/>
        <a:lstStyle/>
        <a:p>
          <a:endParaRPr lang="en-US"/>
        </a:p>
      </dgm:t>
    </dgm:pt>
    <dgm:pt modelId="{3F45395E-3C65-4EAB-B7FF-0B012801EE25}">
      <dgm:prSet phldrT="[Text]" custT="1"/>
      <dgm:spPr/>
      <dgm:t>
        <a:bodyPr/>
        <a:lstStyle/>
        <a:p>
          <a:endParaRPr lang="en-US" sz="1800" dirty="0"/>
        </a:p>
      </dgm:t>
    </dgm:pt>
    <dgm:pt modelId="{A2FC8A81-C336-4499-AB4B-D5EBC1DD0513}" type="parTrans" cxnId="{03B12A39-E88F-4535-8310-B2FBA7ACBA5A}">
      <dgm:prSet/>
      <dgm:spPr/>
      <dgm:t>
        <a:bodyPr/>
        <a:lstStyle/>
        <a:p>
          <a:endParaRPr lang="en-US"/>
        </a:p>
      </dgm:t>
    </dgm:pt>
    <dgm:pt modelId="{4DEFA64C-95CB-4D61-869D-F79DE6556974}" type="sibTrans" cxnId="{03B12A39-E88F-4535-8310-B2FBA7ACBA5A}">
      <dgm:prSet/>
      <dgm:spPr/>
      <dgm:t>
        <a:bodyPr/>
        <a:lstStyle/>
        <a:p>
          <a:endParaRPr lang="en-US"/>
        </a:p>
      </dgm:t>
    </dgm:pt>
    <dgm:pt modelId="{59348220-EF04-4F38-BE0F-D667EDEE1D79}">
      <dgm:prSet phldrT="[Text]" custT="1"/>
      <dgm:spPr/>
      <dgm:t>
        <a:bodyPr/>
        <a:lstStyle/>
        <a:p>
          <a:endParaRPr lang="en-US" sz="1800" dirty="0"/>
        </a:p>
      </dgm:t>
    </dgm:pt>
    <dgm:pt modelId="{7F2893AC-E4C2-4044-88AB-F3D9CEEB0518}" type="parTrans" cxnId="{6500ED94-94E2-4C69-9BE4-727B27F5E63B}">
      <dgm:prSet/>
      <dgm:spPr/>
      <dgm:t>
        <a:bodyPr/>
        <a:lstStyle/>
        <a:p>
          <a:endParaRPr lang="en-US"/>
        </a:p>
      </dgm:t>
    </dgm:pt>
    <dgm:pt modelId="{DF65E034-8471-4D37-81E3-E82BA8F8A624}" type="sibTrans" cxnId="{6500ED94-94E2-4C69-9BE4-727B27F5E63B}">
      <dgm:prSet/>
      <dgm:spPr/>
      <dgm:t>
        <a:bodyPr/>
        <a:lstStyle/>
        <a:p>
          <a:endParaRPr lang="en-US"/>
        </a:p>
      </dgm:t>
    </dgm:pt>
    <dgm:pt modelId="{FDF84572-9F8E-426D-8B91-E8B1707BD062}">
      <dgm:prSet phldrT="[Text]" custT="1"/>
      <dgm:spPr/>
      <dgm:t>
        <a:bodyPr/>
        <a:lstStyle/>
        <a:p>
          <a:endParaRPr lang="en-US" sz="1800" dirty="0"/>
        </a:p>
      </dgm:t>
    </dgm:pt>
    <dgm:pt modelId="{B8B3A3DB-29B4-4FA8-9922-CED67804BB29}" type="parTrans" cxnId="{72DAE38D-AF01-43B7-9FCC-4527E845EE53}">
      <dgm:prSet/>
      <dgm:spPr/>
      <dgm:t>
        <a:bodyPr/>
        <a:lstStyle/>
        <a:p>
          <a:endParaRPr lang="en-US"/>
        </a:p>
      </dgm:t>
    </dgm:pt>
    <dgm:pt modelId="{18E5D995-061A-47F0-986E-880E68B26931}" type="sibTrans" cxnId="{72DAE38D-AF01-43B7-9FCC-4527E845EE53}">
      <dgm:prSet/>
      <dgm:spPr/>
      <dgm:t>
        <a:bodyPr/>
        <a:lstStyle/>
        <a:p>
          <a:endParaRPr lang="en-US"/>
        </a:p>
      </dgm:t>
    </dgm:pt>
    <dgm:pt modelId="{9DF5E0EF-CE81-4182-87D9-84B96A831DE6}">
      <dgm:prSet phldrT="[Text]" custT="1"/>
      <dgm:spPr/>
      <dgm:t>
        <a:bodyPr/>
        <a:lstStyle/>
        <a:p>
          <a:endParaRPr lang="en-US" sz="1800" dirty="0"/>
        </a:p>
      </dgm:t>
    </dgm:pt>
    <dgm:pt modelId="{F1D44ECC-D43B-43AB-B8F3-C0BD43FA94C5}" type="parTrans" cxnId="{625F1F02-D9CF-4921-8AA1-5C1B7DFE8153}">
      <dgm:prSet/>
      <dgm:spPr/>
      <dgm:t>
        <a:bodyPr/>
        <a:lstStyle/>
        <a:p>
          <a:endParaRPr lang="en-US"/>
        </a:p>
      </dgm:t>
    </dgm:pt>
    <dgm:pt modelId="{857EDC15-3F40-42E4-B8DE-5C3C168719E3}" type="sibTrans" cxnId="{625F1F02-D9CF-4921-8AA1-5C1B7DFE8153}">
      <dgm:prSet/>
      <dgm:spPr/>
      <dgm:t>
        <a:bodyPr/>
        <a:lstStyle/>
        <a:p>
          <a:endParaRPr lang="en-US"/>
        </a:p>
      </dgm:t>
    </dgm:pt>
    <dgm:pt modelId="{DB99A6B9-81A1-4B44-A54E-54DDC1378347}">
      <dgm:prSet phldrT="[Text]" custT="1"/>
      <dgm:spPr/>
      <dgm:t>
        <a:bodyPr/>
        <a:lstStyle/>
        <a:p>
          <a:endParaRPr lang="en-US" sz="1800" dirty="0"/>
        </a:p>
      </dgm:t>
    </dgm:pt>
    <dgm:pt modelId="{8E3A3774-D4D9-4BFB-9893-B790CC37383A}" type="parTrans" cxnId="{728E088F-E64D-4C18-96E4-7217A9B67AE3}">
      <dgm:prSet/>
      <dgm:spPr/>
      <dgm:t>
        <a:bodyPr/>
        <a:lstStyle/>
        <a:p>
          <a:endParaRPr lang="en-US"/>
        </a:p>
      </dgm:t>
    </dgm:pt>
    <dgm:pt modelId="{4B447173-D597-4F85-B786-BD46BE681DA2}" type="sibTrans" cxnId="{728E088F-E64D-4C18-96E4-7217A9B67AE3}">
      <dgm:prSet/>
      <dgm:spPr/>
      <dgm:t>
        <a:bodyPr/>
        <a:lstStyle/>
        <a:p>
          <a:endParaRPr lang="en-US"/>
        </a:p>
      </dgm:t>
    </dgm:pt>
    <dgm:pt modelId="{8A0DF8C5-DDFF-45CA-BBF0-945DC7510E73}">
      <dgm:prSet phldrT="[Text]" custT="1"/>
      <dgm:spPr/>
      <dgm:t>
        <a:bodyPr/>
        <a:lstStyle/>
        <a:p>
          <a:pPr marL="171450"/>
          <a:endParaRPr lang="en-US" sz="1800" dirty="0"/>
        </a:p>
      </dgm:t>
    </dgm:pt>
    <dgm:pt modelId="{11E61101-39AE-47F7-85CC-2AA3DD0FD010}" type="parTrans" cxnId="{C1DE3341-9036-4213-9C06-35B0866BA3EB}">
      <dgm:prSet/>
      <dgm:spPr/>
      <dgm:t>
        <a:bodyPr/>
        <a:lstStyle/>
        <a:p>
          <a:endParaRPr lang="en-US"/>
        </a:p>
      </dgm:t>
    </dgm:pt>
    <dgm:pt modelId="{DC173A7D-4E34-4F4C-8AA6-0CD5495AF817}" type="sibTrans" cxnId="{C1DE3341-9036-4213-9C06-35B0866BA3EB}">
      <dgm:prSet/>
      <dgm:spPr/>
      <dgm:t>
        <a:bodyPr/>
        <a:lstStyle/>
        <a:p>
          <a:endParaRPr lang="en-US"/>
        </a:p>
      </dgm:t>
    </dgm:pt>
    <dgm:pt modelId="{81BA56D5-2567-4219-BE42-14032CEC50CF}" type="pres">
      <dgm:prSet presAssocID="{CA37AF7A-9EDC-44DC-A9D8-A3FCA1F1DF3D}" presName="Name0" presStyleCnt="0">
        <dgm:presLayoutVars>
          <dgm:dir/>
          <dgm:animLvl val="lvl"/>
          <dgm:resizeHandles val="exact"/>
        </dgm:presLayoutVars>
      </dgm:prSet>
      <dgm:spPr/>
      <dgm:t>
        <a:bodyPr/>
        <a:lstStyle/>
        <a:p>
          <a:endParaRPr lang="en-US"/>
        </a:p>
      </dgm:t>
    </dgm:pt>
    <dgm:pt modelId="{B01DFA69-C1F8-4DAD-B6C3-EAB7A767A291}" type="pres">
      <dgm:prSet presAssocID="{CA37AF7A-9EDC-44DC-A9D8-A3FCA1F1DF3D}" presName="dummy" presStyleCnt="0"/>
      <dgm:spPr/>
    </dgm:pt>
    <dgm:pt modelId="{7558FB58-18AB-4AB4-8B40-A9316D9985D1}" type="pres">
      <dgm:prSet presAssocID="{CA37AF7A-9EDC-44DC-A9D8-A3FCA1F1DF3D}" presName="linH" presStyleCnt="0"/>
      <dgm:spPr/>
    </dgm:pt>
    <dgm:pt modelId="{A4FF0DD4-1D98-4CCB-B42F-348FF4C58668}" type="pres">
      <dgm:prSet presAssocID="{CA37AF7A-9EDC-44DC-A9D8-A3FCA1F1DF3D}" presName="padding1" presStyleCnt="0"/>
      <dgm:spPr/>
    </dgm:pt>
    <dgm:pt modelId="{E800D009-0E35-448F-8FE2-7919BDDE840D}" type="pres">
      <dgm:prSet presAssocID="{290878D9-A7DC-4927-B4B1-294DFC9DFECE}" presName="linV" presStyleCnt="0"/>
      <dgm:spPr/>
    </dgm:pt>
    <dgm:pt modelId="{A241F49D-330A-43C8-B2C6-A228B4B0720D}" type="pres">
      <dgm:prSet presAssocID="{290878D9-A7DC-4927-B4B1-294DFC9DFECE}" presName="spVertical1" presStyleCnt="0"/>
      <dgm:spPr/>
    </dgm:pt>
    <dgm:pt modelId="{ABA42E54-931F-4454-88FB-39DA265C51FC}" type="pres">
      <dgm:prSet presAssocID="{290878D9-A7DC-4927-B4B1-294DFC9DFECE}" presName="parTx" presStyleLbl="revTx" presStyleIdx="0" presStyleCnt="6">
        <dgm:presLayoutVars>
          <dgm:chMax val="0"/>
          <dgm:chPref val="0"/>
          <dgm:bulletEnabled val="1"/>
        </dgm:presLayoutVars>
      </dgm:prSet>
      <dgm:spPr/>
      <dgm:t>
        <a:bodyPr/>
        <a:lstStyle/>
        <a:p>
          <a:endParaRPr lang="en-US"/>
        </a:p>
      </dgm:t>
    </dgm:pt>
    <dgm:pt modelId="{9826F003-653D-46AD-86F2-B55B9D20CC63}" type="pres">
      <dgm:prSet presAssocID="{290878D9-A7DC-4927-B4B1-294DFC9DFECE}" presName="spVertical2" presStyleCnt="0"/>
      <dgm:spPr/>
    </dgm:pt>
    <dgm:pt modelId="{89AD0BC5-E429-4126-9CD0-24A7C1C01084}" type="pres">
      <dgm:prSet presAssocID="{290878D9-A7DC-4927-B4B1-294DFC9DFECE}" presName="spVertical3" presStyleCnt="0"/>
      <dgm:spPr/>
    </dgm:pt>
    <dgm:pt modelId="{8CC4E457-1551-4167-B911-50B0DBE71826}" type="pres">
      <dgm:prSet presAssocID="{290878D9-A7DC-4927-B4B1-294DFC9DFECE}" presName="desTx" presStyleLbl="revTx" presStyleIdx="1" presStyleCnt="6" custScaleX="90909" custScaleY="90909">
        <dgm:presLayoutVars>
          <dgm:bulletEnabled val="1"/>
        </dgm:presLayoutVars>
      </dgm:prSet>
      <dgm:spPr/>
      <dgm:t>
        <a:bodyPr/>
        <a:lstStyle/>
        <a:p>
          <a:endParaRPr lang="en-US"/>
        </a:p>
      </dgm:t>
    </dgm:pt>
    <dgm:pt modelId="{32772CDC-F5BD-4656-BB08-63570733CD23}" type="pres">
      <dgm:prSet presAssocID="{AA48EDEC-79F8-48C1-B79B-BEA765A86291}" presName="space" presStyleCnt="0"/>
      <dgm:spPr/>
    </dgm:pt>
    <dgm:pt modelId="{F48C0FA5-A473-4043-B094-B336D3D79DBF}" type="pres">
      <dgm:prSet presAssocID="{7BC04478-49DC-4DA8-A0F4-D15891DEED09}" presName="linV" presStyleCnt="0"/>
      <dgm:spPr/>
    </dgm:pt>
    <dgm:pt modelId="{118D5F29-28AE-4897-9013-DD8B94ECE676}" type="pres">
      <dgm:prSet presAssocID="{7BC04478-49DC-4DA8-A0F4-D15891DEED09}" presName="spVertical1" presStyleCnt="0"/>
      <dgm:spPr/>
    </dgm:pt>
    <dgm:pt modelId="{C4A0367C-3060-4BA8-A1AD-2BEF865C1F13}" type="pres">
      <dgm:prSet presAssocID="{7BC04478-49DC-4DA8-A0F4-D15891DEED09}" presName="parTx" presStyleLbl="revTx" presStyleIdx="2" presStyleCnt="6">
        <dgm:presLayoutVars>
          <dgm:chMax val="0"/>
          <dgm:chPref val="0"/>
          <dgm:bulletEnabled val="1"/>
        </dgm:presLayoutVars>
      </dgm:prSet>
      <dgm:spPr/>
      <dgm:t>
        <a:bodyPr/>
        <a:lstStyle/>
        <a:p>
          <a:endParaRPr lang="en-US"/>
        </a:p>
      </dgm:t>
    </dgm:pt>
    <dgm:pt modelId="{42A6880B-A6E2-434C-A335-76AC50F17057}" type="pres">
      <dgm:prSet presAssocID="{7BC04478-49DC-4DA8-A0F4-D15891DEED09}" presName="spVertical2" presStyleCnt="0"/>
      <dgm:spPr/>
    </dgm:pt>
    <dgm:pt modelId="{08BB6D90-C3BF-400C-B4FD-B00C6112052A}" type="pres">
      <dgm:prSet presAssocID="{7BC04478-49DC-4DA8-A0F4-D15891DEED09}" presName="spVertical3" presStyleCnt="0"/>
      <dgm:spPr/>
    </dgm:pt>
    <dgm:pt modelId="{6C09286A-E838-4BED-833F-64DF7F13FBF6}" type="pres">
      <dgm:prSet presAssocID="{7BC04478-49DC-4DA8-A0F4-D15891DEED09}" presName="desTx" presStyleLbl="revTx" presStyleIdx="3" presStyleCnt="6">
        <dgm:presLayoutVars>
          <dgm:bulletEnabled val="1"/>
        </dgm:presLayoutVars>
      </dgm:prSet>
      <dgm:spPr/>
      <dgm:t>
        <a:bodyPr/>
        <a:lstStyle/>
        <a:p>
          <a:endParaRPr lang="en-US"/>
        </a:p>
      </dgm:t>
    </dgm:pt>
    <dgm:pt modelId="{5D44C876-2D9C-4AF2-88BD-D7AB15E3A3DB}" type="pres">
      <dgm:prSet presAssocID="{91CEDC5D-565C-4E41-B2B1-9E062FBEE213}" presName="space" presStyleCnt="0"/>
      <dgm:spPr/>
    </dgm:pt>
    <dgm:pt modelId="{F2B9B85F-D724-4FF4-979B-92D1EECF2523}" type="pres">
      <dgm:prSet presAssocID="{EBA06195-6619-4C4C-AF1B-5900FDF07CD7}" presName="linV" presStyleCnt="0"/>
      <dgm:spPr/>
    </dgm:pt>
    <dgm:pt modelId="{075375F6-A7E8-46B0-B02E-7BA8F9B5309D}" type="pres">
      <dgm:prSet presAssocID="{EBA06195-6619-4C4C-AF1B-5900FDF07CD7}" presName="spVertical1" presStyleCnt="0"/>
      <dgm:spPr/>
    </dgm:pt>
    <dgm:pt modelId="{799CCD57-8339-4337-8D5B-A52ABA97CB2F}" type="pres">
      <dgm:prSet presAssocID="{EBA06195-6619-4C4C-AF1B-5900FDF07CD7}" presName="parTx" presStyleLbl="revTx" presStyleIdx="4" presStyleCnt="6">
        <dgm:presLayoutVars>
          <dgm:chMax val="0"/>
          <dgm:chPref val="0"/>
          <dgm:bulletEnabled val="1"/>
        </dgm:presLayoutVars>
      </dgm:prSet>
      <dgm:spPr/>
      <dgm:t>
        <a:bodyPr/>
        <a:lstStyle/>
        <a:p>
          <a:endParaRPr lang="en-US"/>
        </a:p>
      </dgm:t>
    </dgm:pt>
    <dgm:pt modelId="{0A8EA83B-F396-49B1-85F9-170970CE03F8}" type="pres">
      <dgm:prSet presAssocID="{EBA06195-6619-4C4C-AF1B-5900FDF07CD7}" presName="spVertical2" presStyleCnt="0"/>
      <dgm:spPr/>
    </dgm:pt>
    <dgm:pt modelId="{9DEC6910-59BA-44BB-A718-8158DD097D95}" type="pres">
      <dgm:prSet presAssocID="{EBA06195-6619-4C4C-AF1B-5900FDF07CD7}" presName="spVertical3" presStyleCnt="0"/>
      <dgm:spPr/>
    </dgm:pt>
    <dgm:pt modelId="{F55D15FD-B956-44D8-954F-546B4A14274A}" type="pres">
      <dgm:prSet presAssocID="{EBA06195-6619-4C4C-AF1B-5900FDF07CD7}" presName="desTx" presStyleLbl="revTx" presStyleIdx="5" presStyleCnt="6">
        <dgm:presLayoutVars>
          <dgm:bulletEnabled val="1"/>
        </dgm:presLayoutVars>
      </dgm:prSet>
      <dgm:spPr/>
      <dgm:t>
        <a:bodyPr/>
        <a:lstStyle/>
        <a:p>
          <a:endParaRPr lang="en-US"/>
        </a:p>
      </dgm:t>
    </dgm:pt>
    <dgm:pt modelId="{14E67A50-AE64-4994-9532-E368205CCD07}" type="pres">
      <dgm:prSet presAssocID="{CA37AF7A-9EDC-44DC-A9D8-A3FCA1F1DF3D}" presName="padding2" presStyleCnt="0"/>
      <dgm:spPr/>
    </dgm:pt>
    <dgm:pt modelId="{2986BE6F-0BA2-4386-B8DA-220DD961AD17}" type="pres">
      <dgm:prSet presAssocID="{CA37AF7A-9EDC-44DC-A9D8-A3FCA1F1DF3D}" presName="negArrow" presStyleCnt="0"/>
      <dgm:spPr/>
    </dgm:pt>
    <dgm:pt modelId="{8DD995C3-7DF7-4178-8AEA-B5A4B6528143}" type="pres">
      <dgm:prSet presAssocID="{CA37AF7A-9EDC-44DC-A9D8-A3FCA1F1DF3D}" presName="backgroundArrow" presStyleLbl="node1" presStyleIdx="0" presStyleCnt="1" custLinFactNeighborX="98" custLinFactNeighborY="-271"/>
      <dgm:spPr/>
    </dgm:pt>
  </dgm:ptLst>
  <dgm:cxnLst>
    <dgm:cxn modelId="{6500ED94-94E2-4C69-9BE4-727B27F5E63B}" srcId="{EBA06195-6619-4C4C-AF1B-5900FDF07CD7}" destId="{59348220-EF04-4F38-BE0F-D667EDEE1D79}" srcOrd="1" destOrd="0" parTransId="{7F2893AC-E4C2-4044-88AB-F3D9CEEB0518}" sibTransId="{DF65E034-8471-4D37-81E3-E82BA8F8A624}"/>
    <dgm:cxn modelId="{03B12A39-E88F-4535-8310-B2FBA7ACBA5A}" srcId="{EBA06195-6619-4C4C-AF1B-5900FDF07CD7}" destId="{3F45395E-3C65-4EAB-B7FF-0B012801EE25}" srcOrd="0" destOrd="0" parTransId="{A2FC8A81-C336-4499-AB4B-D5EBC1DD0513}" sibTransId="{4DEFA64C-95CB-4D61-869D-F79DE6556974}"/>
    <dgm:cxn modelId="{6F83B5EE-834D-4FE3-825E-4AD9E49D72BF}" type="presOf" srcId="{3F186922-600D-4EAF-83FA-41CAE93BFF95}" destId="{8CC4E457-1551-4167-B911-50B0DBE71826}" srcOrd="0" destOrd="3" presId="urn:microsoft.com/office/officeart/2005/8/layout/hProcess3"/>
    <dgm:cxn modelId="{D6D62616-B9C8-4186-B250-64E1E721497C}" type="presOf" srcId="{DB99A6B9-81A1-4B44-A54E-54DDC1378347}" destId="{6C09286A-E838-4BED-833F-64DF7F13FBF6}" srcOrd="0" destOrd="1" presId="urn:microsoft.com/office/officeart/2005/8/layout/hProcess3"/>
    <dgm:cxn modelId="{196FEBC4-AE44-4E98-952F-5C0A3D16058F}" srcId="{32D8843C-7F67-40A7-8E44-58A152DEC9C0}" destId="{3F186922-600D-4EAF-83FA-41CAE93BFF95}" srcOrd="1" destOrd="0" parTransId="{35510D78-4199-4BA0-940B-DA3529363A69}" sibTransId="{EFD3A300-5899-4463-9148-C9FE1F73001D}"/>
    <dgm:cxn modelId="{1EF30B38-649C-4CD3-82B1-4526E7547DAC}" type="presOf" srcId="{7BC04478-49DC-4DA8-A0F4-D15891DEED09}" destId="{C4A0367C-3060-4BA8-A1AD-2BEF865C1F13}" srcOrd="0" destOrd="0" presId="urn:microsoft.com/office/officeart/2005/8/layout/hProcess3"/>
    <dgm:cxn modelId="{477470B6-1DC7-4097-8517-9D26FFE98C2E}" type="presOf" srcId="{FDF84572-9F8E-426D-8B91-E8B1707BD062}" destId="{F55D15FD-B956-44D8-954F-546B4A14274A}" srcOrd="0" destOrd="2" presId="urn:microsoft.com/office/officeart/2005/8/layout/hProcess3"/>
    <dgm:cxn modelId="{BEAB08D7-6090-4DE3-BD02-D3C4CFFB0586}" srcId="{32D8843C-7F67-40A7-8E44-58A152DEC9C0}" destId="{71D3D582-6BEF-4A0C-8023-B66FF20231BF}" srcOrd="0" destOrd="0" parTransId="{BD135BD1-98AD-48DE-8C3C-9D257DCB5434}" sibTransId="{D59AFC1E-D245-4ECB-9F74-02757E4212EA}"/>
    <dgm:cxn modelId="{A4F36B5A-97A4-47D5-8E57-02BDCFCBBB9D}" type="presOf" srcId="{1D6DBA69-4BD9-47C0-BDB7-5F3A574DE233}" destId="{8CC4E457-1551-4167-B911-50B0DBE71826}" srcOrd="0" destOrd="4" presId="urn:microsoft.com/office/officeart/2005/8/layout/hProcess3"/>
    <dgm:cxn modelId="{B374CC77-8C79-43C7-9890-B7A4094FDDCE}" type="presOf" srcId="{71D3D582-6BEF-4A0C-8023-B66FF20231BF}" destId="{8CC4E457-1551-4167-B911-50B0DBE71826}" srcOrd="0" destOrd="2" presId="urn:microsoft.com/office/officeart/2005/8/layout/hProcess3"/>
    <dgm:cxn modelId="{06FAD4B4-FFFA-4170-8731-2CAA867C894E}" type="presOf" srcId="{8A0DF8C5-DDFF-45CA-BBF0-945DC7510E73}" destId="{8CC4E457-1551-4167-B911-50B0DBE71826}" srcOrd="0" destOrd="0" presId="urn:microsoft.com/office/officeart/2005/8/layout/hProcess3"/>
    <dgm:cxn modelId="{873FCD5E-AF3F-4E70-94A0-753F96AA5213}" srcId="{7BC04478-49DC-4DA8-A0F4-D15891DEED09}" destId="{85858D8C-424A-48F0-8C18-8FE1CEEE0CAC}" srcOrd="2" destOrd="0" parTransId="{7B8E43B0-5EC1-4D4B-8E0D-7F044668DDA2}" sibTransId="{6A5E1675-CEAE-4FB9-A980-9E242B77EA22}"/>
    <dgm:cxn modelId="{84DC53D9-A88A-4C5A-8900-022777A90783}" type="presOf" srcId="{290878D9-A7DC-4927-B4B1-294DFC9DFECE}" destId="{ABA42E54-931F-4454-88FB-39DA265C51FC}" srcOrd="0" destOrd="0" presId="urn:microsoft.com/office/officeart/2005/8/layout/hProcess3"/>
    <dgm:cxn modelId="{CAA95D45-37B4-4028-913E-3F7055384EFE}" type="presOf" srcId="{3F45395E-3C65-4EAB-B7FF-0B012801EE25}" destId="{F55D15FD-B956-44D8-954F-546B4A14274A}" srcOrd="0" destOrd="0" presId="urn:microsoft.com/office/officeart/2005/8/layout/hProcess3"/>
    <dgm:cxn modelId="{C6F4AE91-5F16-4777-A6B5-CCC7CA76FA2A}" srcId="{CA37AF7A-9EDC-44DC-A9D8-A3FCA1F1DF3D}" destId="{290878D9-A7DC-4927-B4B1-294DFC9DFECE}" srcOrd="0" destOrd="0" parTransId="{6E63325E-B92E-415D-97AD-DF2ABB9FDB5B}" sibTransId="{AA48EDEC-79F8-48C1-B79B-BEA765A86291}"/>
    <dgm:cxn modelId="{CF8C4B4C-BA10-4D13-A152-F2BDB22F5247}" type="presOf" srcId="{EBA06195-6619-4C4C-AF1B-5900FDF07CD7}" destId="{799CCD57-8339-4337-8D5B-A52ABA97CB2F}" srcOrd="0" destOrd="0" presId="urn:microsoft.com/office/officeart/2005/8/layout/hProcess3"/>
    <dgm:cxn modelId="{07532ACB-6718-4E20-A7EB-2C05AB1D9874}" srcId="{290878D9-A7DC-4927-B4B1-294DFC9DFECE}" destId="{32D8843C-7F67-40A7-8E44-58A152DEC9C0}" srcOrd="1" destOrd="0" parTransId="{2D24A8DA-F95E-49CD-AAEA-165E81454B0D}" sibTransId="{059F965E-9E29-4E4B-9A77-12AB445A0B94}"/>
    <dgm:cxn modelId="{FC7B3257-7C93-4C5E-9E27-39F7881C2E5F}" srcId="{EBA06195-6619-4C4C-AF1B-5900FDF07CD7}" destId="{7257F27B-B8D2-4AE0-A5DC-43D9DDB7F26B}" srcOrd="3" destOrd="0" parTransId="{41910C0C-3DC8-41F0-9653-7B8F9CA4D457}" sibTransId="{5FD13657-EB38-4C66-A6FD-2716A9D3C629}"/>
    <dgm:cxn modelId="{138B203F-0504-413A-8583-6970277EEF15}" type="presOf" srcId="{9DF5E0EF-CE81-4182-87D9-84B96A831DE6}" destId="{6C09286A-E838-4BED-833F-64DF7F13FBF6}" srcOrd="0" destOrd="0" presId="urn:microsoft.com/office/officeart/2005/8/layout/hProcess3"/>
    <dgm:cxn modelId="{627E3439-3F0D-45BC-BE18-5D5E137A972B}" srcId="{32D8843C-7F67-40A7-8E44-58A152DEC9C0}" destId="{1D6DBA69-4BD9-47C0-BDB7-5F3A574DE233}" srcOrd="2" destOrd="0" parTransId="{DE574BD1-9726-47C4-AE4B-B41B03463D7A}" sibTransId="{3569FC1D-8C7C-46EF-A000-3559C2B74310}"/>
    <dgm:cxn modelId="{DA2206B3-5C55-4233-8E37-CD928BF743B9}" type="presOf" srcId="{32D8843C-7F67-40A7-8E44-58A152DEC9C0}" destId="{8CC4E457-1551-4167-B911-50B0DBE71826}" srcOrd="0" destOrd="1" presId="urn:microsoft.com/office/officeart/2005/8/layout/hProcess3"/>
    <dgm:cxn modelId="{ADB4E0E1-C2A2-41E0-B13B-C3220AC76999}" type="presOf" srcId="{CA37AF7A-9EDC-44DC-A9D8-A3FCA1F1DF3D}" destId="{81BA56D5-2567-4219-BE42-14032CEC50CF}" srcOrd="0" destOrd="0" presId="urn:microsoft.com/office/officeart/2005/8/layout/hProcess3"/>
    <dgm:cxn modelId="{72DAE38D-AF01-43B7-9FCC-4527E845EE53}" srcId="{EBA06195-6619-4C4C-AF1B-5900FDF07CD7}" destId="{FDF84572-9F8E-426D-8B91-E8B1707BD062}" srcOrd="2" destOrd="0" parTransId="{B8B3A3DB-29B4-4FA8-9922-CED67804BB29}" sibTransId="{18E5D995-061A-47F0-986E-880E68B26931}"/>
    <dgm:cxn modelId="{294733F4-0914-41E0-B737-1D4461176B5F}" type="presOf" srcId="{7257F27B-B8D2-4AE0-A5DC-43D9DDB7F26B}" destId="{F55D15FD-B956-44D8-954F-546B4A14274A}" srcOrd="0" destOrd="3" presId="urn:microsoft.com/office/officeart/2005/8/layout/hProcess3"/>
    <dgm:cxn modelId="{DB84F470-237A-4DDE-AE73-F5D0832F8C2D}" type="presOf" srcId="{59348220-EF04-4F38-BE0F-D667EDEE1D79}" destId="{F55D15FD-B956-44D8-954F-546B4A14274A}" srcOrd="0" destOrd="1" presId="urn:microsoft.com/office/officeart/2005/8/layout/hProcess3"/>
    <dgm:cxn modelId="{C1DE3341-9036-4213-9C06-35B0866BA3EB}" srcId="{290878D9-A7DC-4927-B4B1-294DFC9DFECE}" destId="{8A0DF8C5-DDFF-45CA-BBF0-945DC7510E73}" srcOrd="0" destOrd="0" parTransId="{11E61101-39AE-47F7-85CC-2AA3DD0FD010}" sibTransId="{DC173A7D-4E34-4F4C-8AA6-0CD5495AF817}"/>
    <dgm:cxn modelId="{625F1F02-D9CF-4921-8AA1-5C1B7DFE8153}" srcId="{7BC04478-49DC-4DA8-A0F4-D15891DEED09}" destId="{9DF5E0EF-CE81-4182-87D9-84B96A831DE6}" srcOrd="0" destOrd="0" parTransId="{F1D44ECC-D43B-43AB-B8F3-C0BD43FA94C5}" sibTransId="{857EDC15-3F40-42E4-B8DE-5C3C168719E3}"/>
    <dgm:cxn modelId="{C9AF21A5-D3AE-4F7D-A37A-A662463C5F80}" type="presOf" srcId="{85858D8C-424A-48F0-8C18-8FE1CEEE0CAC}" destId="{6C09286A-E838-4BED-833F-64DF7F13FBF6}" srcOrd="0" destOrd="2" presId="urn:microsoft.com/office/officeart/2005/8/layout/hProcess3"/>
    <dgm:cxn modelId="{5D0ADE4C-3ACB-492F-914B-8F6EC6D16FE9}" srcId="{CA37AF7A-9EDC-44DC-A9D8-A3FCA1F1DF3D}" destId="{7BC04478-49DC-4DA8-A0F4-D15891DEED09}" srcOrd="1" destOrd="0" parTransId="{AC037780-5822-4682-96D7-098A65A3BC51}" sibTransId="{91CEDC5D-565C-4E41-B2B1-9E062FBEE213}"/>
    <dgm:cxn modelId="{0B55C89F-C134-48F6-B1B3-E3A177B91B72}" srcId="{CA37AF7A-9EDC-44DC-A9D8-A3FCA1F1DF3D}" destId="{EBA06195-6619-4C4C-AF1B-5900FDF07CD7}" srcOrd="2" destOrd="0" parTransId="{78157EF6-1C13-46B1-BF3B-D8A387A598E7}" sibTransId="{267A2BC6-B812-475F-A365-94FEFC80FE55}"/>
    <dgm:cxn modelId="{728E088F-E64D-4C18-96E4-7217A9B67AE3}" srcId="{7BC04478-49DC-4DA8-A0F4-D15891DEED09}" destId="{DB99A6B9-81A1-4B44-A54E-54DDC1378347}" srcOrd="1" destOrd="0" parTransId="{8E3A3774-D4D9-4BFB-9893-B790CC37383A}" sibTransId="{4B447173-D597-4F85-B786-BD46BE681DA2}"/>
    <dgm:cxn modelId="{E2032165-CE7E-4327-A06A-FD98C19558E9}" type="presParOf" srcId="{81BA56D5-2567-4219-BE42-14032CEC50CF}" destId="{B01DFA69-C1F8-4DAD-B6C3-EAB7A767A291}" srcOrd="0" destOrd="0" presId="urn:microsoft.com/office/officeart/2005/8/layout/hProcess3"/>
    <dgm:cxn modelId="{3FE34152-B577-4515-8366-32C9C01D0A11}" type="presParOf" srcId="{81BA56D5-2567-4219-BE42-14032CEC50CF}" destId="{7558FB58-18AB-4AB4-8B40-A9316D9985D1}" srcOrd="1" destOrd="0" presId="urn:microsoft.com/office/officeart/2005/8/layout/hProcess3"/>
    <dgm:cxn modelId="{70470804-673C-419B-BE2F-71A97519E037}" type="presParOf" srcId="{7558FB58-18AB-4AB4-8B40-A9316D9985D1}" destId="{A4FF0DD4-1D98-4CCB-B42F-348FF4C58668}" srcOrd="0" destOrd="0" presId="urn:microsoft.com/office/officeart/2005/8/layout/hProcess3"/>
    <dgm:cxn modelId="{C881CF2F-FBFA-4D1A-B1F6-314560B7C0E9}" type="presParOf" srcId="{7558FB58-18AB-4AB4-8B40-A9316D9985D1}" destId="{E800D009-0E35-448F-8FE2-7919BDDE840D}" srcOrd="1" destOrd="0" presId="urn:microsoft.com/office/officeart/2005/8/layout/hProcess3"/>
    <dgm:cxn modelId="{6B142D09-2FD8-4D90-9E91-5850EEBE25FF}" type="presParOf" srcId="{E800D009-0E35-448F-8FE2-7919BDDE840D}" destId="{A241F49D-330A-43C8-B2C6-A228B4B0720D}" srcOrd="0" destOrd="0" presId="urn:microsoft.com/office/officeart/2005/8/layout/hProcess3"/>
    <dgm:cxn modelId="{50DDD4BE-8BA7-4B36-A105-FCCEF4CEA11D}" type="presParOf" srcId="{E800D009-0E35-448F-8FE2-7919BDDE840D}" destId="{ABA42E54-931F-4454-88FB-39DA265C51FC}" srcOrd="1" destOrd="0" presId="urn:microsoft.com/office/officeart/2005/8/layout/hProcess3"/>
    <dgm:cxn modelId="{ABD2F71C-0C07-4F62-B806-CC6937FF74E5}" type="presParOf" srcId="{E800D009-0E35-448F-8FE2-7919BDDE840D}" destId="{9826F003-653D-46AD-86F2-B55B9D20CC63}" srcOrd="2" destOrd="0" presId="urn:microsoft.com/office/officeart/2005/8/layout/hProcess3"/>
    <dgm:cxn modelId="{E810CBB0-7DB5-48B2-B6FB-94C8F661C6E2}" type="presParOf" srcId="{E800D009-0E35-448F-8FE2-7919BDDE840D}" destId="{89AD0BC5-E429-4126-9CD0-24A7C1C01084}" srcOrd="3" destOrd="0" presId="urn:microsoft.com/office/officeart/2005/8/layout/hProcess3"/>
    <dgm:cxn modelId="{6AE4D8C8-2072-44B5-B703-7070CAC15F87}" type="presParOf" srcId="{E800D009-0E35-448F-8FE2-7919BDDE840D}" destId="{8CC4E457-1551-4167-B911-50B0DBE71826}" srcOrd="4" destOrd="0" presId="urn:microsoft.com/office/officeart/2005/8/layout/hProcess3"/>
    <dgm:cxn modelId="{DE0DAE53-4A66-44E5-95C0-879337CA6E0D}" type="presParOf" srcId="{7558FB58-18AB-4AB4-8B40-A9316D9985D1}" destId="{32772CDC-F5BD-4656-BB08-63570733CD23}" srcOrd="2" destOrd="0" presId="urn:microsoft.com/office/officeart/2005/8/layout/hProcess3"/>
    <dgm:cxn modelId="{4686AE82-72AE-4165-B40C-60D4BE86D366}" type="presParOf" srcId="{7558FB58-18AB-4AB4-8B40-A9316D9985D1}" destId="{F48C0FA5-A473-4043-B094-B336D3D79DBF}" srcOrd="3" destOrd="0" presId="urn:microsoft.com/office/officeart/2005/8/layout/hProcess3"/>
    <dgm:cxn modelId="{35DEEAFB-5684-4269-9B70-D0EA1874F72B}" type="presParOf" srcId="{F48C0FA5-A473-4043-B094-B336D3D79DBF}" destId="{118D5F29-28AE-4897-9013-DD8B94ECE676}" srcOrd="0" destOrd="0" presId="urn:microsoft.com/office/officeart/2005/8/layout/hProcess3"/>
    <dgm:cxn modelId="{316D4630-4009-4D11-8153-6BEBE9A4B862}" type="presParOf" srcId="{F48C0FA5-A473-4043-B094-B336D3D79DBF}" destId="{C4A0367C-3060-4BA8-A1AD-2BEF865C1F13}" srcOrd="1" destOrd="0" presId="urn:microsoft.com/office/officeart/2005/8/layout/hProcess3"/>
    <dgm:cxn modelId="{9F28F341-05D0-493C-A70F-0D0CE9D64FB6}" type="presParOf" srcId="{F48C0FA5-A473-4043-B094-B336D3D79DBF}" destId="{42A6880B-A6E2-434C-A335-76AC50F17057}" srcOrd="2" destOrd="0" presId="urn:microsoft.com/office/officeart/2005/8/layout/hProcess3"/>
    <dgm:cxn modelId="{28073F52-B694-485A-A6B3-EAAC28C97FAC}" type="presParOf" srcId="{F48C0FA5-A473-4043-B094-B336D3D79DBF}" destId="{08BB6D90-C3BF-400C-B4FD-B00C6112052A}" srcOrd="3" destOrd="0" presId="urn:microsoft.com/office/officeart/2005/8/layout/hProcess3"/>
    <dgm:cxn modelId="{26F2DECE-45B6-4849-B1BF-31DDF098D7DB}" type="presParOf" srcId="{F48C0FA5-A473-4043-B094-B336D3D79DBF}" destId="{6C09286A-E838-4BED-833F-64DF7F13FBF6}" srcOrd="4" destOrd="0" presId="urn:microsoft.com/office/officeart/2005/8/layout/hProcess3"/>
    <dgm:cxn modelId="{4271D1F8-B86D-4C52-8B7C-CA8A51444AB8}" type="presParOf" srcId="{7558FB58-18AB-4AB4-8B40-A9316D9985D1}" destId="{5D44C876-2D9C-4AF2-88BD-D7AB15E3A3DB}" srcOrd="4" destOrd="0" presId="urn:microsoft.com/office/officeart/2005/8/layout/hProcess3"/>
    <dgm:cxn modelId="{124B60AF-7621-4A15-9E92-4B820181AE35}" type="presParOf" srcId="{7558FB58-18AB-4AB4-8B40-A9316D9985D1}" destId="{F2B9B85F-D724-4FF4-979B-92D1EECF2523}" srcOrd="5" destOrd="0" presId="urn:microsoft.com/office/officeart/2005/8/layout/hProcess3"/>
    <dgm:cxn modelId="{07C3860C-00D6-4741-9A6C-4058162E3311}" type="presParOf" srcId="{F2B9B85F-D724-4FF4-979B-92D1EECF2523}" destId="{075375F6-A7E8-46B0-B02E-7BA8F9B5309D}" srcOrd="0" destOrd="0" presId="urn:microsoft.com/office/officeart/2005/8/layout/hProcess3"/>
    <dgm:cxn modelId="{542DD29C-729F-4538-8D72-54773BA2BCE3}" type="presParOf" srcId="{F2B9B85F-D724-4FF4-979B-92D1EECF2523}" destId="{799CCD57-8339-4337-8D5B-A52ABA97CB2F}" srcOrd="1" destOrd="0" presId="urn:microsoft.com/office/officeart/2005/8/layout/hProcess3"/>
    <dgm:cxn modelId="{FBDEFC9B-8DF5-43F9-8DB5-53BAC45CD90B}" type="presParOf" srcId="{F2B9B85F-D724-4FF4-979B-92D1EECF2523}" destId="{0A8EA83B-F396-49B1-85F9-170970CE03F8}" srcOrd="2" destOrd="0" presId="urn:microsoft.com/office/officeart/2005/8/layout/hProcess3"/>
    <dgm:cxn modelId="{34EF8201-B782-4179-8443-0267481F0389}" type="presParOf" srcId="{F2B9B85F-D724-4FF4-979B-92D1EECF2523}" destId="{9DEC6910-59BA-44BB-A718-8158DD097D95}" srcOrd="3" destOrd="0" presId="urn:microsoft.com/office/officeart/2005/8/layout/hProcess3"/>
    <dgm:cxn modelId="{6390A6BE-C301-4A79-903A-4E64689FE48D}" type="presParOf" srcId="{F2B9B85F-D724-4FF4-979B-92D1EECF2523}" destId="{F55D15FD-B956-44D8-954F-546B4A14274A}" srcOrd="4" destOrd="0" presId="urn:microsoft.com/office/officeart/2005/8/layout/hProcess3"/>
    <dgm:cxn modelId="{F9FC54C1-8D44-4ACA-BA63-C827ECF866FD}" type="presParOf" srcId="{7558FB58-18AB-4AB4-8B40-A9316D9985D1}" destId="{14E67A50-AE64-4994-9532-E368205CCD07}" srcOrd="6" destOrd="0" presId="urn:microsoft.com/office/officeart/2005/8/layout/hProcess3"/>
    <dgm:cxn modelId="{0C2E98E2-0EA6-4CED-A118-29AAD8AEF3FB}" type="presParOf" srcId="{7558FB58-18AB-4AB4-8B40-A9316D9985D1}" destId="{2986BE6F-0BA2-4386-B8DA-220DD961AD17}" srcOrd="7" destOrd="0" presId="urn:microsoft.com/office/officeart/2005/8/layout/hProcess3"/>
    <dgm:cxn modelId="{996D8F4B-B5E0-45A6-82EF-D053204D443F}" type="presParOf" srcId="{7558FB58-18AB-4AB4-8B40-A9316D9985D1}" destId="{8DD995C3-7DF7-4178-8AEA-B5A4B6528143}" srcOrd="8" destOrd="0" presId="urn:microsoft.com/office/officeart/2005/8/layout/hProcess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4A192DE-C0E3-432A-8BCE-A78498744384}"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4E82C80C-9814-4F3D-8866-005824C42763}">
      <dgm:prSet phldrT="[Text]"/>
      <dgm:spPr/>
      <dgm:t>
        <a:bodyPr/>
        <a:lstStyle/>
        <a:p>
          <a:r>
            <a:rPr lang="en-US" dirty="0" smtClean="0">
              <a:solidFill>
                <a:schemeClr val="tx1"/>
              </a:solidFill>
            </a:rPr>
            <a:t>Choose rich, interesting text</a:t>
          </a:r>
          <a:endParaRPr lang="en-US" dirty="0">
            <a:solidFill>
              <a:schemeClr val="tx1"/>
            </a:solidFill>
          </a:endParaRPr>
        </a:p>
      </dgm:t>
    </dgm:pt>
    <dgm:pt modelId="{174857B1-B63E-4E92-8B7B-229CE27EA642}" type="parTrans" cxnId="{855067E0-0CDC-4807-867F-A58542214794}">
      <dgm:prSet/>
      <dgm:spPr/>
      <dgm:t>
        <a:bodyPr/>
        <a:lstStyle/>
        <a:p>
          <a:endParaRPr lang="en-US"/>
        </a:p>
      </dgm:t>
    </dgm:pt>
    <dgm:pt modelId="{5F018365-F63A-41A1-835E-BBB63B740F58}" type="sibTrans" cxnId="{855067E0-0CDC-4807-867F-A58542214794}">
      <dgm:prSet/>
      <dgm:spPr/>
      <dgm:t>
        <a:bodyPr/>
        <a:lstStyle/>
        <a:p>
          <a:endParaRPr lang="en-US"/>
        </a:p>
      </dgm:t>
    </dgm:pt>
    <dgm:pt modelId="{A6822604-5C2B-4773-A1C2-C589E32187CD}">
      <dgm:prSet/>
      <dgm:spPr/>
      <dgm:t>
        <a:bodyPr/>
        <a:lstStyle/>
        <a:p>
          <a:r>
            <a:rPr lang="en-US" dirty="0" smtClean="0">
              <a:solidFill>
                <a:schemeClr val="tx1"/>
              </a:solidFill>
            </a:rPr>
            <a:t>Plan and establish ground rules</a:t>
          </a:r>
          <a:endParaRPr lang="en-US" dirty="0">
            <a:solidFill>
              <a:schemeClr val="tx1"/>
            </a:solidFill>
          </a:endParaRPr>
        </a:p>
      </dgm:t>
    </dgm:pt>
    <dgm:pt modelId="{02430BD4-C585-45C4-A368-097BE691215F}" type="parTrans" cxnId="{D9692EE3-9F26-4E79-8452-48AA9E42949F}">
      <dgm:prSet/>
      <dgm:spPr/>
      <dgm:t>
        <a:bodyPr/>
        <a:lstStyle/>
        <a:p>
          <a:endParaRPr lang="en-US"/>
        </a:p>
      </dgm:t>
    </dgm:pt>
    <dgm:pt modelId="{0A041141-ADA2-48B9-B1E0-A7C59A94168A}" type="sibTrans" cxnId="{D9692EE3-9F26-4E79-8452-48AA9E42949F}">
      <dgm:prSet/>
      <dgm:spPr/>
      <dgm:t>
        <a:bodyPr/>
        <a:lstStyle/>
        <a:p>
          <a:endParaRPr lang="en-US"/>
        </a:p>
      </dgm:t>
    </dgm:pt>
    <dgm:pt modelId="{64A41C15-AB23-432B-A51C-66274B992589}">
      <dgm:prSet/>
      <dgm:spPr/>
      <dgm:t>
        <a:bodyPr/>
        <a:lstStyle/>
        <a:p>
          <a:r>
            <a:rPr lang="en-US" dirty="0" smtClean="0">
              <a:solidFill>
                <a:schemeClr val="tx1"/>
              </a:solidFill>
            </a:rPr>
            <a:t>Create a discussion protocol</a:t>
          </a:r>
          <a:endParaRPr lang="en-US" dirty="0">
            <a:solidFill>
              <a:schemeClr val="tx1"/>
            </a:solidFill>
          </a:endParaRPr>
        </a:p>
      </dgm:t>
    </dgm:pt>
    <dgm:pt modelId="{D0B7B432-5094-470E-97FE-6588057B646D}" type="parTrans" cxnId="{AA4BB63C-8286-47D9-8408-1132984A9DA1}">
      <dgm:prSet/>
      <dgm:spPr/>
      <dgm:t>
        <a:bodyPr/>
        <a:lstStyle/>
        <a:p>
          <a:endParaRPr lang="en-US"/>
        </a:p>
      </dgm:t>
    </dgm:pt>
    <dgm:pt modelId="{AEEC2EDA-4467-4D03-8846-BAD05B7BF9C0}" type="sibTrans" cxnId="{AA4BB63C-8286-47D9-8408-1132984A9DA1}">
      <dgm:prSet/>
      <dgm:spPr/>
      <dgm:t>
        <a:bodyPr/>
        <a:lstStyle/>
        <a:p>
          <a:endParaRPr lang="en-US"/>
        </a:p>
      </dgm:t>
    </dgm:pt>
    <dgm:pt modelId="{93542420-F847-40F7-AA07-C4CDD4828BCF}">
      <dgm:prSet/>
      <dgm:spPr/>
      <dgm:t>
        <a:bodyPr/>
        <a:lstStyle/>
        <a:p>
          <a:r>
            <a:rPr lang="en-US" dirty="0" smtClean="0">
              <a:solidFill>
                <a:schemeClr val="tx1"/>
              </a:solidFill>
            </a:rPr>
            <a:t>Model good discussion</a:t>
          </a:r>
          <a:endParaRPr lang="en-US" dirty="0">
            <a:solidFill>
              <a:schemeClr val="tx1"/>
            </a:solidFill>
          </a:endParaRPr>
        </a:p>
      </dgm:t>
    </dgm:pt>
    <dgm:pt modelId="{00A0CC9B-5EDA-426A-AB67-C1564FE27709}" type="parTrans" cxnId="{20155DB8-F09D-4D94-B03B-DC4046B2CD97}">
      <dgm:prSet/>
      <dgm:spPr/>
      <dgm:t>
        <a:bodyPr/>
        <a:lstStyle/>
        <a:p>
          <a:endParaRPr lang="en-US"/>
        </a:p>
      </dgm:t>
    </dgm:pt>
    <dgm:pt modelId="{B7A1762F-765D-49FE-A6E0-6F556EBE654B}" type="sibTrans" cxnId="{20155DB8-F09D-4D94-B03B-DC4046B2CD97}">
      <dgm:prSet/>
      <dgm:spPr/>
      <dgm:t>
        <a:bodyPr/>
        <a:lstStyle/>
        <a:p>
          <a:endParaRPr lang="en-US"/>
        </a:p>
      </dgm:t>
    </dgm:pt>
    <dgm:pt modelId="{C1A10ABE-83E5-4F81-9B95-F7D114DEA799}">
      <dgm:prSet/>
      <dgm:spPr/>
      <dgm:t>
        <a:bodyPr/>
        <a:lstStyle/>
        <a:p>
          <a:r>
            <a:rPr lang="en-US" dirty="0" smtClean="0">
              <a:solidFill>
                <a:schemeClr val="tx1"/>
              </a:solidFill>
            </a:rPr>
            <a:t>Plan gradual release of control</a:t>
          </a:r>
          <a:endParaRPr lang="en-US" dirty="0">
            <a:solidFill>
              <a:schemeClr val="tx1"/>
            </a:solidFill>
          </a:endParaRPr>
        </a:p>
      </dgm:t>
    </dgm:pt>
    <dgm:pt modelId="{2081E60E-3A5F-40C1-9195-5541EDB283B6}" type="parTrans" cxnId="{21E9B3F4-7210-4AD1-B10C-EBEF1D2D7140}">
      <dgm:prSet/>
      <dgm:spPr/>
      <dgm:t>
        <a:bodyPr/>
        <a:lstStyle/>
        <a:p>
          <a:endParaRPr lang="en-US"/>
        </a:p>
      </dgm:t>
    </dgm:pt>
    <dgm:pt modelId="{D4481E20-68DD-4418-AF62-B6ED88EB9B18}" type="sibTrans" cxnId="{21E9B3F4-7210-4AD1-B10C-EBEF1D2D7140}">
      <dgm:prSet/>
      <dgm:spPr/>
      <dgm:t>
        <a:bodyPr/>
        <a:lstStyle/>
        <a:p>
          <a:endParaRPr lang="en-US"/>
        </a:p>
      </dgm:t>
    </dgm:pt>
    <dgm:pt modelId="{EA99C487-CBA8-4EAA-A103-58CE6C60430F}" type="pres">
      <dgm:prSet presAssocID="{E4A192DE-C0E3-432A-8BCE-A78498744384}" presName="cycle" presStyleCnt="0">
        <dgm:presLayoutVars>
          <dgm:dir/>
          <dgm:resizeHandles val="exact"/>
        </dgm:presLayoutVars>
      </dgm:prSet>
      <dgm:spPr/>
      <dgm:t>
        <a:bodyPr/>
        <a:lstStyle/>
        <a:p>
          <a:endParaRPr lang="en-US"/>
        </a:p>
      </dgm:t>
    </dgm:pt>
    <dgm:pt modelId="{10C1F024-0EE5-4EE1-8791-464C6B6EE726}" type="pres">
      <dgm:prSet presAssocID="{4E82C80C-9814-4F3D-8866-005824C42763}" presName="dummy" presStyleCnt="0"/>
      <dgm:spPr/>
    </dgm:pt>
    <dgm:pt modelId="{E0E46A08-1B15-4319-A425-C0D182B32864}" type="pres">
      <dgm:prSet presAssocID="{4E82C80C-9814-4F3D-8866-005824C42763}" presName="node" presStyleLbl="revTx" presStyleIdx="0" presStyleCnt="5">
        <dgm:presLayoutVars>
          <dgm:bulletEnabled val="1"/>
        </dgm:presLayoutVars>
      </dgm:prSet>
      <dgm:spPr/>
      <dgm:t>
        <a:bodyPr/>
        <a:lstStyle/>
        <a:p>
          <a:endParaRPr lang="en-US"/>
        </a:p>
      </dgm:t>
    </dgm:pt>
    <dgm:pt modelId="{511D1682-4F0F-4E41-9C99-91D3F16A509B}" type="pres">
      <dgm:prSet presAssocID="{5F018365-F63A-41A1-835E-BBB63B740F58}" presName="sibTrans" presStyleLbl="node1" presStyleIdx="0" presStyleCnt="5"/>
      <dgm:spPr/>
      <dgm:t>
        <a:bodyPr/>
        <a:lstStyle/>
        <a:p>
          <a:endParaRPr lang="en-US"/>
        </a:p>
      </dgm:t>
    </dgm:pt>
    <dgm:pt modelId="{26CC4E38-6B29-4C3E-A539-4561ACE37BC7}" type="pres">
      <dgm:prSet presAssocID="{A6822604-5C2B-4773-A1C2-C589E32187CD}" presName="dummy" presStyleCnt="0"/>
      <dgm:spPr/>
    </dgm:pt>
    <dgm:pt modelId="{0A5F868F-F771-421F-9FF0-62FCD9A61074}" type="pres">
      <dgm:prSet presAssocID="{A6822604-5C2B-4773-A1C2-C589E32187CD}" presName="node" presStyleLbl="revTx" presStyleIdx="1" presStyleCnt="5">
        <dgm:presLayoutVars>
          <dgm:bulletEnabled val="1"/>
        </dgm:presLayoutVars>
      </dgm:prSet>
      <dgm:spPr/>
      <dgm:t>
        <a:bodyPr/>
        <a:lstStyle/>
        <a:p>
          <a:endParaRPr lang="en-US"/>
        </a:p>
      </dgm:t>
    </dgm:pt>
    <dgm:pt modelId="{985DA434-EEF2-4D82-851D-27016030794B}" type="pres">
      <dgm:prSet presAssocID="{0A041141-ADA2-48B9-B1E0-A7C59A94168A}" presName="sibTrans" presStyleLbl="node1" presStyleIdx="1" presStyleCnt="5"/>
      <dgm:spPr/>
      <dgm:t>
        <a:bodyPr/>
        <a:lstStyle/>
        <a:p>
          <a:endParaRPr lang="en-US"/>
        </a:p>
      </dgm:t>
    </dgm:pt>
    <dgm:pt modelId="{BE9F7BF9-1E74-42A5-BB48-9796742C040D}" type="pres">
      <dgm:prSet presAssocID="{64A41C15-AB23-432B-A51C-66274B992589}" presName="dummy" presStyleCnt="0"/>
      <dgm:spPr/>
    </dgm:pt>
    <dgm:pt modelId="{C4AE0767-91AC-4DAB-B6FA-A0B5EA3B696F}" type="pres">
      <dgm:prSet presAssocID="{64A41C15-AB23-432B-A51C-66274B992589}" presName="node" presStyleLbl="revTx" presStyleIdx="2" presStyleCnt="5">
        <dgm:presLayoutVars>
          <dgm:bulletEnabled val="1"/>
        </dgm:presLayoutVars>
      </dgm:prSet>
      <dgm:spPr/>
      <dgm:t>
        <a:bodyPr/>
        <a:lstStyle/>
        <a:p>
          <a:endParaRPr lang="en-US"/>
        </a:p>
      </dgm:t>
    </dgm:pt>
    <dgm:pt modelId="{2BC99146-8E4F-4EDF-8D87-7BC75E6FF08A}" type="pres">
      <dgm:prSet presAssocID="{AEEC2EDA-4467-4D03-8846-BAD05B7BF9C0}" presName="sibTrans" presStyleLbl="node1" presStyleIdx="2" presStyleCnt="5"/>
      <dgm:spPr/>
      <dgm:t>
        <a:bodyPr/>
        <a:lstStyle/>
        <a:p>
          <a:endParaRPr lang="en-US"/>
        </a:p>
      </dgm:t>
    </dgm:pt>
    <dgm:pt modelId="{D43EFFBC-DA12-49A0-BBEA-4873D7B8CCEB}" type="pres">
      <dgm:prSet presAssocID="{93542420-F847-40F7-AA07-C4CDD4828BCF}" presName="dummy" presStyleCnt="0"/>
      <dgm:spPr/>
    </dgm:pt>
    <dgm:pt modelId="{6E892870-6CA9-483D-8FA7-9B4DA584E948}" type="pres">
      <dgm:prSet presAssocID="{93542420-F847-40F7-AA07-C4CDD4828BCF}" presName="node" presStyleLbl="revTx" presStyleIdx="3" presStyleCnt="5">
        <dgm:presLayoutVars>
          <dgm:bulletEnabled val="1"/>
        </dgm:presLayoutVars>
      </dgm:prSet>
      <dgm:spPr/>
      <dgm:t>
        <a:bodyPr/>
        <a:lstStyle/>
        <a:p>
          <a:endParaRPr lang="en-US"/>
        </a:p>
      </dgm:t>
    </dgm:pt>
    <dgm:pt modelId="{00427C86-8B22-4859-8BB6-360D28453B6F}" type="pres">
      <dgm:prSet presAssocID="{B7A1762F-765D-49FE-A6E0-6F556EBE654B}" presName="sibTrans" presStyleLbl="node1" presStyleIdx="3" presStyleCnt="5"/>
      <dgm:spPr/>
      <dgm:t>
        <a:bodyPr/>
        <a:lstStyle/>
        <a:p>
          <a:endParaRPr lang="en-US"/>
        </a:p>
      </dgm:t>
    </dgm:pt>
    <dgm:pt modelId="{DDABA943-4FF5-4EAC-889F-FED2406D15DC}" type="pres">
      <dgm:prSet presAssocID="{C1A10ABE-83E5-4F81-9B95-F7D114DEA799}" presName="dummy" presStyleCnt="0"/>
      <dgm:spPr/>
    </dgm:pt>
    <dgm:pt modelId="{F58F0C6B-CA9F-4017-A9CD-BC6E400FF1FC}" type="pres">
      <dgm:prSet presAssocID="{C1A10ABE-83E5-4F81-9B95-F7D114DEA799}" presName="node" presStyleLbl="revTx" presStyleIdx="4" presStyleCnt="5">
        <dgm:presLayoutVars>
          <dgm:bulletEnabled val="1"/>
        </dgm:presLayoutVars>
      </dgm:prSet>
      <dgm:spPr/>
      <dgm:t>
        <a:bodyPr/>
        <a:lstStyle/>
        <a:p>
          <a:endParaRPr lang="en-US"/>
        </a:p>
      </dgm:t>
    </dgm:pt>
    <dgm:pt modelId="{B3D7DC81-860D-45DB-A33A-0E4E096451CB}" type="pres">
      <dgm:prSet presAssocID="{D4481E20-68DD-4418-AF62-B6ED88EB9B18}" presName="sibTrans" presStyleLbl="node1" presStyleIdx="4" presStyleCnt="5"/>
      <dgm:spPr/>
      <dgm:t>
        <a:bodyPr/>
        <a:lstStyle/>
        <a:p>
          <a:endParaRPr lang="en-US"/>
        </a:p>
      </dgm:t>
    </dgm:pt>
  </dgm:ptLst>
  <dgm:cxnLst>
    <dgm:cxn modelId="{855067E0-0CDC-4807-867F-A58542214794}" srcId="{E4A192DE-C0E3-432A-8BCE-A78498744384}" destId="{4E82C80C-9814-4F3D-8866-005824C42763}" srcOrd="0" destOrd="0" parTransId="{174857B1-B63E-4E92-8B7B-229CE27EA642}" sibTransId="{5F018365-F63A-41A1-835E-BBB63B740F58}"/>
    <dgm:cxn modelId="{36224840-5DED-495C-8A3D-78D4A0D262BB}" type="presOf" srcId="{D4481E20-68DD-4418-AF62-B6ED88EB9B18}" destId="{B3D7DC81-860D-45DB-A33A-0E4E096451CB}" srcOrd="0" destOrd="0" presId="urn:microsoft.com/office/officeart/2005/8/layout/cycle1"/>
    <dgm:cxn modelId="{BCD52760-F97E-4D39-94BF-5D42B9E6D993}" type="presOf" srcId="{A6822604-5C2B-4773-A1C2-C589E32187CD}" destId="{0A5F868F-F771-421F-9FF0-62FCD9A61074}" srcOrd="0" destOrd="0" presId="urn:microsoft.com/office/officeart/2005/8/layout/cycle1"/>
    <dgm:cxn modelId="{AA4BB63C-8286-47D9-8408-1132984A9DA1}" srcId="{E4A192DE-C0E3-432A-8BCE-A78498744384}" destId="{64A41C15-AB23-432B-A51C-66274B992589}" srcOrd="2" destOrd="0" parTransId="{D0B7B432-5094-470E-97FE-6588057B646D}" sibTransId="{AEEC2EDA-4467-4D03-8846-BAD05B7BF9C0}"/>
    <dgm:cxn modelId="{1ED271C6-CCBC-4061-A490-FDEE5B0139D5}" type="presOf" srcId="{5F018365-F63A-41A1-835E-BBB63B740F58}" destId="{511D1682-4F0F-4E41-9C99-91D3F16A509B}" srcOrd="0" destOrd="0" presId="urn:microsoft.com/office/officeart/2005/8/layout/cycle1"/>
    <dgm:cxn modelId="{7A3FCA1C-21FF-4E4B-AE57-592FBE63CB61}" type="presOf" srcId="{AEEC2EDA-4467-4D03-8846-BAD05B7BF9C0}" destId="{2BC99146-8E4F-4EDF-8D87-7BC75E6FF08A}" srcOrd="0" destOrd="0" presId="urn:microsoft.com/office/officeart/2005/8/layout/cycle1"/>
    <dgm:cxn modelId="{2A233C77-F08A-4457-BE6A-60C1F7AAB978}" type="presOf" srcId="{C1A10ABE-83E5-4F81-9B95-F7D114DEA799}" destId="{F58F0C6B-CA9F-4017-A9CD-BC6E400FF1FC}" srcOrd="0" destOrd="0" presId="urn:microsoft.com/office/officeart/2005/8/layout/cycle1"/>
    <dgm:cxn modelId="{B30F1CF5-A39C-43E3-8601-BBDD9A48DD92}" type="presOf" srcId="{B7A1762F-765D-49FE-A6E0-6F556EBE654B}" destId="{00427C86-8B22-4859-8BB6-360D28453B6F}" srcOrd="0" destOrd="0" presId="urn:microsoft.com/office/officeart/2005/8/layout/cycle1"/>
    <dgm:cxn modelId="{E777382B-7F21-4F1C-AD16-7326593B949A}" type="presOf" srcId="{E4A192DE-C0E3-432A-8BCE-A78498744384}" destId="{EA99C487-CBA8-4EAA-A103-58CE6C60430F}" srcOrd="0" destOrd="0" presId="urn:microsoft.com/office/officeart/2005/8/layout/cycle1"/>
    <dgm:cxn modelId="{3FEED72E-E3D9-43E0-AA63-E085A2416E9B}" type="presOf" srcId="{4E82C80C-9814-4F3D-8866-005824C42763}" destId="{E0E46A08-1B15-4319-A425-C0D182B32864}" srcOrd="0" destOrd="0" presId="urn:microsoft.com/office/officeart/2005/8/layout/cycle1"/>
    <dgm:cxn modelId="{D9692EE3-9F26-4E79-8452-48AA9E42949F}" srcId="{E4A192DE-C0E3-432A-8BCE-A78498744384}" destId="{A6822604-5C2B-4773-A1C2-C589E32187CD}" srcOrd="1" destOrd="0" parTransId="{02430BD4-C585-45C4-A368-097BE691215F}" sibTransId="{0A041141-ADA2-48B9-B1E0-A7C59A94168A}"/>
    <dgm:cxn modelId="{A15BAB58-4A4C-4CCB-A501-F2895A096384}" type="presOf" srcId="{0A041141-ADA2-48B9-B1E0-A7C59A94168A}" destId="{985DA434-EEF2-4D82-851D-27016030794B}" srcOrd="0" destOrd="0" presId="urn:microsoft.com/office/officeart/2005/8/layout/cycle1"/>
    <dgm:cxn modelId="{AD259333-EFE9-4039-AB94-2126201419B0}" type="presOf" srcId="{93542420-F847-40F7-AA07-C4CDD4828BCF}" destId="{6E892870-6CA9-483D-8FA7-9B4DA584E948}" srcOrd="0" destOrd="0" presId="urn:microsoft.com/office/officeart/2005/8/layout/cycle1"/>
    <dgm:cxn modelId="{D77DC3B0-2448-48EE-985C-510B3C551D2A}" type="presOf" srcId="{64A41C15-AB23-432B-A51C-66274B992589}" destId="{C4AE0767-91AC-4DAB-B6FA-A0B5EA3B696F}" srcOrd="0" destOrd="0" presId="urn:microsoft.com/office/officeart/2005/8/layout/cycle1"/>
    <dgm:cxn modelId="{21E9B3F4-7210-4AD1-B10C-EBEF1D2D7140}" srcId="{E4A192DE-C0E3-432A-8BCE-A78498744384}" destId="{C1A10ABE-83E5-4F81-9B95-F7D114DEA799}" srcOrd="4" destOrd="0" parTransId="{2081E60E-3A5F-40C1-9195-5541EDB283B6}" sibTransId="{D4481E20-68DD-4418-AF62-B6ED88EB9B18}"/>
    <dgm:cxn modelId="{20155DB8-F09D-4D94-B03B-DC4046B2CD97}" srcId="{E4A192DE-C0E3-432A-8BCE-A78498744384}" destId="{93542420-F847-40F7-AA07-C4CDD4828BCF}" srcOrd="3" destOrd="0" parTransId="{00A0CC9B-5EDA-426A-AB67-C1564FE27709}" sibTransId="{B7A1762F-765D-49FE-A6E0-6F556EBE654B}"/>
    <dgm:cxn modelId="{532BEE4A-B6D1-405D-9D55-D631592F377C}" type="presParOf" srcId="{EA99C487-CBA8-4EAA-A103-58CE6C60430F}" destId="{10C1F024-0EE5-4EE1-8791-464C6B6EE726}" srcOrd="0" destOrd="0" presId="urn:microsoft.com/office/officeart/2005/8/layout/cycle1"/>
    <dgm:cxn modelId="{7C00975D-CC1C-4179-98CA-3035263B05CC}" type="presParOf" srcId="{EA99C487-CBA8-4EAA-A103-58CE6C60430F}" destId="{E0E46A08-1B15-4319-A425-C0D182B32864}" srcOrd="1" destOrd="0" presId="urn:microsoft.com/office/officeart/2005/8/layout/cycle1"/>
    <dgm:cxn modelId="{51A6A9C6-1502-4AA9-9F07-9F9980995305}" type="presParOf" srcId="{EA99C487-CBA8-4EAA-A103-58CE6C60430F}" destId="{511D1682-4F0F-4E41-9C99-91D3F16A509B}" srcOrd="2" destOrd="0" presId="urn:microsoft.com/office/officeart/2005/8/layout/cycle1"/>
    <dgm:cxn modelId="{AE30846A-919B-4E5A-88E5-28F6399BC332}" type="presParOf" srcId="{EA99C487-CBA8-4EAA-A103-58CE6C60430F}" destId="{26CC4E38-6B29-4C3E-A539-4561ACE37BC7}" srcOrd="3" destOrd="0" presId="urn:microsoft.com/office/officeart/2005/8/layout/cycle1"/>
    <dgm:cxn modelId="{87B7E075-898C-4913-88A8-1961B31B5214}" type="presParOf" srcId="{EA99C487-CBA8-4EAA-A103-58CE6C60430F}" destId="{0A5F868F-F771-421F-9FF0-62FCD9A61074}" srcOrd="4" destOrd="0" presId="urn:microsoft.com/office/officeart/2005/8/layout/cycle1"/>
    <dgm:cxn modelId="{E5BE608B-3C96-4832-870D-0CF19F8B42B1}" type="presParOf" srcId="{EA99C487-CBA8-4EAA-A103-58CE6C60430F}" destId="{985DA434-EEF2-4D82-851D-27016030794B}" srcOrd="5" destOrd="0" presId="urn:microsoft.com/office/officeart/2005/8/layout/cycle1"/>
    <dgm:cxn modelId="{0436863E-B64F-4E14-BFFB-4BE11E7AB1AF}" type="presParOf" srcId="{EA99C487-CBA8-4EAA-A103-58CE6C60430F}" destId="{BE9F7BF9-1E74-42A5-BB48-9796742C040D}" srcOrd="6" destOrd="0" presId="urn:microsoft.com/office/officeart/2005/8/layout/cycle1"/>
    <dgm:cxn modelId="{327643C3-3403-4884-89F9-FFE1F715913B}" type="presParOf" srcId="{EA99C487-CBA8-4EAA-A103-58CE6C60430F}" destId="{C4AE0767-91AC-4DAB-B6FA-A0B5EA3B696F}" srcOrd="7" destOrd="0" presId="urn:microsoft.com/office/officeart/2005/8/layout/cycle1"/>
    <dgm:cxn modelId="{BA14E25F-72F0-4046-9278-26407BE9872D}" type="presParOf" srcId="{EA99C487-CBA8-4EAA-A103-58CE6C60430F}" destId="{2BC99146-8E4F-4EDF-8D87-7BC75E6FF08A}" srcOrd="8" destOrd="0" presId="urn:microsoft.com/office/officeart/2005/8/layout/cycle1"/>
    <dgm:cxn modelId="{8E5EED1D-7157-4CEA-ACC1-DC932364F87C}" type="presParOf" srcId="{EA99C487-CBA8-4EAA-A103-58CE6C60430F}" destId="{D43EFFBC-DA12-49A0-BBEA-4873D7B8CCEB}" srcOrd="9" destOrd="0" presId="urn:microsoft.com/office/officeart/2005/8/layout/cycle1"/>
    <dgm:cxn modelId="{1857C3DB-DF98-4DD0-84C0-971049D0C3F2}" type="presParOf" srcId="{EA99C487-CBA8-4EAA-A103-58CE6C60430F}" destId="{6E892870-6CA9-483D-8FA7-9B4DA584E948}" srcOrd="10" destOrd="0" presId="urn:microsoft.com/office/officeart/2005/8/layout/cycle1"/>
    <dgm:cxn modelId="{E51E669C-2A6A-4E17-8695-8FB5E0E42450}" type="presParOf" srcId="{EA99C487-CBA8-4EAA-A103-58CE6C60430F}" destId="{00427C86-8B22-4859-8BB6-360D28453B6F}" srcOrd="11" destOrd="0" presId="urn:microsoft.com/office/officeart/2005/8/layout/cycle1"/>
    <dgm:cxn modelId="{6F41468C-0CE7-4AE5-A105-0E6C155C0FCC}" type="presParOf" srcId="{EA99C487-CBA8-4EAA-A103-58CE6C60430F}" destId="{DDABA943-4FF5-4EAC-889F-FED2406D15DC}" srcOrd="12" destOrd="0" presId="urn:microsoft.com/office/officeart/2005/8/layout/cycle1"/>
    <dgm:cxn modelId="{039FD40A-1EE9-4FB6-B35D-09A5B8721FBE}" type="presParOf" srcId="{EA99C487-CBA8-4EAA-A103-58CE6C60430F}" destId="{F58F0C6B-CA9F-4017-A9CD-BC6E400FF1FC}" srcOrd="13" destOrd="0" presId="urn:microsoft.com/office/officeart/2005/8/layout/cycle1"/>
    <dgm:cxn modelId="{CC82551F-1BA0-48CC-8CBE-BFDB8B0EB64D}" type="presParOf" srcId="{EA99C487-CBA8-4EAA-A103-58CE6C60430F}" destId="{B3D7DC81-860D-45DB-A33A-0E4E096451CB}" srcOrd="14" destOrd="0" presId="urn:microsoft.com/office/officeart/2005/8/layout/cycle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CBD81CE-4AB8-4B9F-B7E4-56643EC1F057}"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en-US"/>
        </a:p>
      </dgm:t>
    </dgm:pt>
    <dgm:pt modelId="{F36D2C7D-9E29-4532-B9B7-5A9BB2C0A3B7}">
      <dgm:prSet phldrT="[Text]"/>
      <dgm:spPr>
        <a:solidFill>
          <a:schemeClr val="accent1">
            <a:lumMod val="75000"/>
          </a:schemeClr>
        </a:solidFill>
      </dgm:spPr>
      <dgm:t>
        <a:bodyPr/>
        <a:lstStyle/>
        <a:p>
          <a:r>
            <a:rPr lang="en-US" dirty="0" smtClean="0">
              <a:solidFill>
                <a:schemeClr val="tx1"/>
              </a:solidFill>
            </a:rPr>
            <a:t>Resources for </a:t>
          </a:r>
          <a:br>
            <a:rPr lang="en-US" dirty="0" smtClean="0">
              <a:solidFill>
                <a:schemeClr val="tx1"/>
              </a:solidFill>
            </a:rPr>
          </a:br>
          <a:r>
            <a:rPr lang="en-US" dirty="0" smtClean="0">
              <a:solidFill>
                <a:schemeClr val="tx1"/>
              </a:solidFill>
            </a:rPr>
            <a:t>Instructional Leaders</a:t>
          </a:r>
          <a:endParaRPr lang="en-US" dirty="0">
            <a:solidFill>
              <a:schemeClr val="tx1"/>
            </a:solidFill>
          </a:endParaRPr>
        </a:p>
      </dgm:t>
    </dgm:pt>
    <dgm:pt modelId="{4740DF12-1A05-4C47-ADD6-76DAB6A40FD9}" type="parTrans" cxnId="{495F2097-D6E5-4C54-9ACB-52F7BDDF7DD8}">
      <dgm:prSet/>
      <dgm:spPr/>
      <dgm:t>
        <a:bodyPr/>
        <a:lstStyle/>
        <a:p>
          <a:endParaRPr lang="en-US"/>
        </a:p>
      </dgm:t>
    </dgm:pt>
    <dgm:pt modelId="{0ED56F13-A1E8-4691-9296-93387B79E7CE}" type="sibTrans" cxnId="{495F2097-D6E5-4C54-9ACB-52F7BDDF7DD8}">
      <dgm:prSet/>
      <dgm:spPr/>
      <dgm:t>
        <a:bodyPr/>
        <a:lstStyle/>
        <a:p>
          <a:endParaRPr lang="en-US"/>
        </a:p>
      </dgm:t>
    </dgm:pt>
    <dgm:pt modelId="{02AC98AF-C60E-4C02-8123-FD48983E8FEF}">
      <dgm:prSet phldrT="[Text]"/>
      <dgm:spPr>
        <a:solidFill>
          <a:schemeClr val="accent1">
            <a:lumMod val="90000"/>
          </a:schemeClr>
        </a:solidFill>
      </dgm:spPr>
      <dgm:t>
        <a:bodyPr/>
        <a:lstStyle/>
        <a:p>
          <a:pPr marL="0" indent="0" algn="l">
            <a:tabLst>
              <a:tab pos="58738" algn="l"/>
            </a:tabLst>
          </a:pPr>
          <a:r>
            <a:rPr lang="en-US" dirty="0" smtClean="0">
              <a:solidFill>
                <a:schemeClr val="tx1"/>
              </a:solidFill>
            </a:rPr>
            <a:t>Guide Text Discussion: Preparing Primary Grade Students for Text Discussion (DWW)</a:t>
          </a:r>
          <a:endParaRPr lang="en-US" dirty="0">
            <a:solidFill>
              <a:schemeClr val="tx1"/>
            </a:solidFill>
          </a:endParaRPr>
        </a:p>
      </dgm:t>
    </dgm:pt>
    <dgm:pt modelId="{5A6A7935-4A97-4ADF-9E5B-ED8AFF0704C2}" type="parTrans" cxnId="{A73AE137-42A9-41AA-852E-2B9A92570FE6}">
      <dgm:prSet/>
      <dgm:spPr/>
      <dgm:t>
        <a:bodyPr/>
        <a:lstStyle/>
        <a:p>
          <a:endParaRPr lang="en-US"/>
        </a:p>
      </dgm:t>
    </dgm:pt>
    <dgm:pt modelId="{1408280A-C97A-4221-ABA4-4BCE3B793738}" type="sibTrans" cxnId="{A73AE137-42A9-41AA-852E-2B9A92570FE6}">
      <dgm:prSet/>
      <dgm:spPr/>
      <dgm:t>
        <a:bodyPr/>
        <a:lstStyle/>
        <a:p>
          <a:endParaRPr lang="en-US"/>
        </a:p>
      </dgm:t>
    </dgm:pt>
    <dgm:pt modelId="{E1650573-7A8D-4DAC-B506-BDE8B4C10F36}">
      <dgm:prSet/>
      <dgm:spPr/>
      <dgm:t>
        <a:bodyPr/>
        <a:lstStyle/>
        <a:p>
          <a:pPr algn="l"/>
          <a:r>
            <a:rPr lang="en-US" dirty="0" smtClean="0">
              <a:solidFill>
                <a:schemeClr val="tx1"/>
              </a:solidFill>
            </a:rPr>
            <a:t>Guide Text Discussion: Observing Text Discussion in K-3 Classrooms (DWW)</a:t>
          </a:r>
          <a:endParaRPr lang="en-US" dirty="0">
            <a:solidFill>
              <a:schemeClr val="tx1"/>
            </a:solidFill>
          </a:endParaRPr>
        </a:p>
      </dgm:t>
    </dgm:pt>
    <dgm:pt modelId="{BD2CEB5A-54E3-44EF-87C4-C311365D39B9}" type="parTrans" cxnId="{3E706F9F-BC93-4775-96FC-E10C0A74BE1D}">
      <dgm:prSet/>
      <dgm:spPr/>
      <dgm:t>
        <a:bodyPr/>
        <a:lstStyle/>
        <a:p>
          <a:endParaRPr lang="en-US"/>
        </a:p>
      </dgm:t>
    </dgm:pt>
    <dgm:pt modelId="{B4051B8F-3C8D-43DA-BF88-2E14D6AC52AB}" type="sibTrans" cxnId="{3E706F9F-BC93-4775-96FC-E10C0A74BE1D}">
      <dgm:prSet/>
      <dgm:spPr/>
      <dgm:t>
        <a:bodyPr/>
        <a:lstStyle/>
        <a:p>
          <a:endParaRPr lang="en-US"/>
        </a:p>
      </dgm:t>
    </dgm:pt>
    <dgm:pt modelId="{FAC0A4F4-FA2C-4082-8BDC-7B31008C4734}" type="pres">
      <dgm:prSet presAssocID="{ACBD81CE-4AB8-4B9F-B7E4-56643EC1F057}" presName="layout" presStyleCnt="0">
        <dgm:presLayoutVars>
          <dgm:chMax/>
          <dgm:chPref/>
          <dgm:dir/>
          <dgm:animOne val="branch"/>
          <dgm:animLvl val="lvl"/>
          <dgm:resizeHandles/>
        </dgm:presLayoutVars>
      </dgm:prSet>
      <dgm:spPr/>
      <dgm:t>
        <a:bodyPr/>
        <a:lstStyle/>
        <a:p>
          <a:endParaRPr lang="en-US"/>
        </a:p>
      </dgm:t>
    </dgm:pt>
    <dgm:pt modelId="{9C06F349-17DC-4694-A61E-A268E58EB548}" type="pres">
      <dgm:prSet presAssocID="{F36D2C7D-9E29-4532-B9B7-5A9BB2C0A3B7}" presName="root" presStyleCnt="0">
        <dgm:presLayoutVars>
          <dgm:chMax/>
          <dgm:chPref val="4"/>
        </dgm:presLayoutVars>
      </dgm:prSet>
      <dgm:spPr/>
    </dgm:pt>
    <dgm:pt modelId="{1B1EF106-2923-4DB7-BCF0-B69CB8C1AB64}" type="pres">
      <dgm:prSet presAssocID="{F36D2C7D-9E29-4532-B9B7-5A9BB2C0A3B7}" presName="rootComposite" presStyleCnt="0">
        <dgm:presLayoutVars/>
      </dgm:prSet>
      <dgm:spPr/>
    </dgm:pt>
    <dgm:pt modelId="{51CE5081-A85C-47A4-949E-3677480BC45C}" type="pres">
      <dgm:prSet presAssocID="{F36D2C7D-9E29-4532-B9B7-5A9BB2C0A3B7}" presName="rootText" presStyleLbl="node0" presStyleIdx="0" presStyleCnt="1">
        <dgm:presLayoutVars>
          <dgm:chMax/>
          <dgm:chPref val="4"/>
        </dgm:presLayoutVars>
      </dgm:prSet>
      <dgm:spPr/>
      <dgm:t>
        <a:bodyPr/>
        <a:lstStyle/>
        <a:p>
          <a:endParaRPr lang="en-US"/>
        </a:p>
      </dgm:t>
    </dgm:pt>
    <dgm:pt modelId="{9917CDDB-3DB9-4360-B303-EB2E6C482D03}" type="pres">
      <dgm:prSet presAssocID="{F36D2C7D-9E29-4532-B9B7-5A9BB2C0A3B7}" presName="childShape" presStyleCnt="0">
        <dgm:presLayoutVars>
          <dgm:chMax val="0"/>
          <dgm:chPref val="0"/>
        </dgm:presLayoutVars>
      </dgm:prSet>
      <dgm:spPr/>
    </dgm:pt>
    <dgm:pt modelId="{FFB30D4B-424F-44B7-9B87-5C7C52872CC6}" type="pres">
      <dgm:prSet presAssocID="{02AC98AF-C60E-4C02-8123-FD48983E8FEF}" presName="childComposite" presStyleCnt="0">
        <dgm:presLayoutVars>
          <dgm:chMax val="0"/>
          <dgm:chPref val="0"/>
        </dgm:presLayoutVars>
      </dgm:prSet>
      <dgm:spPr/>
    </dgm:pt>
    <dgm:pt modelId="{477A6708-8988-4CF6-A192-0B6A7BF4C0B2}" type="pres">
      <dgm:prSet presAssocID="{02AC98AF-C60E-4C02-8123-FD48983E8FEF}" presName="Image" presStyleLbl="node1" presStyleIdx="0" presStyleCnt="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4388BEFF-0236-4FCC-B8F4-1D976D4538DD}" type="pres">
      <dgm:prSet presAssocID="{02AC98AF-C60E-4C02-8123-FD48983E8FEF}" presName="childText" presStyleLbl="lnNode1" presStyleIdx="0" presStyleCnt="2">
        <dgm:presLayoutVars>
          <dgm:chMax val="0"/>
          <dgm:chPref val="0"/>
          <dgm:bulletEnabled val="1"/>
        </dgm:presLayoutVars>
      </dgm:prSet>
      <dgm:spPr/>
      <dgm:t>
        <a:bodyPr/>
        <a:lstStyle/>
        <a:p>
          <a:endParaRPr lang="en-US"/>
        </a:p>
      </dgm:t>
    </dgm:pt>
    <dgm:pt modelId="{11447F18-E70B-4832-82C8-1CF82F493DCB}" type="pres">
      <dgm:prSet presAssocID="{E1650573-7A8D-4DAC-B506-BDE8B4C10F36}" presName="childComposite" presStyleCnt="0">
        <dgm:presLayoutVars>
          <dgm:chMax val="0"/>
          <dgm:chPref val="0"/>
        </dgm:presLayoutVars>
      </dgm:prSet>
      <dgm:spPr/>
    </dgm:pt>
    <dgm:pt modelId="{125AFC2D-EF10-4E10-9B4F-4A14119241C1}" type="pres">
      <dgm:prSet presAssocID="{E1650573-7A8D-4DAC-B506-BDE8B4C10F36}" presName="Image" presStyleLbl="node1" presStyleIdx="1" presStyleCnt="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pt>
    <dgm:pt modelId="{DE4676C5-D3BA-4D3E-8277-706E0CF42155}" type="pres">
      <dgm:prSet presAssocID="{E1650573-7A8D-4DAC-B506-BDE8B4C10F36}" presName="childText" presStyleLbl="lnNode1" presStyleIdx="1" presStyleCnt="2">
        <dgm:presLayoutVars>
          <dgm:chMax val="0"/>
          <dgm:chPref val="0"/>
          <dgm:bulletEnabled val="1"/>
        </dgm:presLayoutVars>
      </dgm:prSet>
      <dgm:spPr/>
      <dgm:t>
        <a:bodyPr/>
        <a:lstStyle/>
        <a:p>
          <a:endParaRPr lang="en-US"/>
        </a:p>
      </dgm:t>
    </dgm:pt>
  </dgm:ptLst>
  <dgm:cxnLst>
    <dgm:cxn modelId="{EA2CED4A-4109-4E83-82EB-A1D8C09D9E61}" type="presOf" srcId="{F36D2C7D-9E29-4532-B9B7-5A9BB2C0A3B7}" destId="{51CE5081-A85C-47A4-949E-3677480BC45C}" srcOrd="0" destOrd="0" presId="urn:microsoft.com/office/officeart/2008/layout/PictureAccentList"/>
    <dgm:cxn modelId="{DD2AE2F7-9437-435E-860C-B688CEEBE47D}" type="presOf" srcId="{E1650573-7A8D-4DAC-B506-BDE8B4C10F36}" destId="{DE4676C5-D3BA-4D3E-8277-706E0CF42155}" srcOrd="0" destOrd="0" presId="urn:microsoft.com/office/officeart/2008/layout/PictureAccentList"/>
    <dgm:cxn modelId="{A73AE137-42A9-41AA-852E-2B9A92570FE6}" srcId="{F36D2C7D-9E29-4532-B9B7-5A9BB2C0A3B7}" destId="{02AC98AF-C60E-4C02-8123-FD48983E8FEF}" srcOrd="0" destOrd="0" parTransId="{5A6A7935-4A97-4ADF-9E5B-ED8AFF0704C2}" sibTransId="{1408280A-C97A-4221-ABA4-4BCE3B793738}"/>
    <dgm:cxn modelId="{1058B550-8616-4239-8C42-56AE62581E66}" type="presOf" srcId="{ACBD81CE-4AB8-4B9F-B7E4-56643EC1F057}" destId="{FAC0A4F4-FA2C-4082-8BDC-7B31008C4734}" srcOrd="0" destOrd="0" presId="urn:microsoft.com/office/officeart/2008/layout/PictureAccentList"/>
    <dgm:cxn modelId="{F37EB272-FB99-4FC7-94F2-1161295005B6}" type="presOf" srcId="{02AC98AF-C60E-4C02-8123-FD48983E8FEF}" destId="{4388BEFF-0236-4FCC-B8F4-1D976D4538DD}" srcOrd="0" destOrd="0" presId="urn:microsoft.com/office/officeart/2008/layout/PictureAccentList"/>
    <dgm:cxn modelId="{3E706F9F-BC93-4775-96FC-E10C0A74BE1D}" srcId="{F36D2C7D-9E29-4532-B9B7-5A9BB2C0A3B7}" destId="{E1650573-7A8D-4DAC-B506-BDE8B4C10F36}" srcOrd="1" destOrd="0" parTransId="{BD2CEB5A-54E3-44EF-87C4-C311365D39B9}" sibTransId="{B4051B8F-3C8D-43DA-BF88-2E14D6AC52AB}"/>
    <dgm:cxn modelId="{495F2097-D6E5-4C54-9ACB-52F7BDDF7DD8}" srcId="{ACBD81CE-4AB8-4B9F-B7E4-56643EC1F057}" destId="{F36D2C7D-9E29-4532-B9B7-5A9BB2C0A3B7}" srcOrd="0" destOrd="0" parTransId="{4740DF12-1A05-4C47-ADD6-76DAB6A40FD9}" sibTransId="{0ED56F13-A1E8-4691-9296-93387B79E7CE}"/>
    <dgm:cxn modelId="{BCB087CD-03F1-45B2-8984-88919C454561}" type="presParOf" srcId="{FAC0A4F4-FA2C-4082-8BDC-7B31008C4734}" destId="{9C06F349-17DC-4694-A61E-A268E58EB548}" srcOrd="0" destOrd="0" presId="urn:microsoft.com/office/officeart/2008/layout/PictureAccentList"/>
    <dgm:cxn modelId="{DC5A7037-2B7D-40E9-8871-8C12B5BB9846}" type="presParOf" srcId="{9C06F349-17DC-4694-A61E-A268E58EB548}" destId="{1B1EF106-2923-4DB7-BCF0-B69CB8C1AB64}" srcOrd="0" destOrd="0" presId="urn:microsoft.com/office/officeart/2008/layout/PictureAccentList"/>
    <dgm:cxn modelId="{E18C1079-8DCE-4F14-9E29-83755792810C}" type="presParOf" srcId="{1B1EF106-2923-4DB7-BCF0-B69CB8C1AB64}" destId="{51CE5081-A85C-47A4-949E-3677480BC45C}" srcOrd="0" destOrd="0" presId="urn:microsoft.com/office/officeart/2008/layout/PictureAccentList"/>
    <dgm:cxn modelId="{2F6BC7ED-A0C2-4FA3-9651-89A5BC475502}" type="presParOf" srcId="{9C06F349-17DC-4694-A61E-A268E58EB548}" destId="{9917CDDB-3DB9-4360-B303-EB2E6C482D03}" srcOrd="1" destOrd="0" presId="urn:microsoft.com/office/officeart/2008/layout/PictureAccentList"/>
    <dgm:cxn modelId="{11B15240-AD15-46AF-98C2-8E538F245E87}" type="presParOf" srcId="{9917CDDB-3DB9-4360-B303-EB2E6C482D03}" destId="{FFB30D4B-424F-44B7-9B87-5C7C52872CC6}" srcOrd="0" destOrd="0" presId="urn:microsoft.com/office/officeart/2008/layout/PictureAccentList"/>
    <dgm:cxn modelId="{FD9BB7D4-7BAA-4DA1-9032-DF15083422DE}" type="presParOf" srcId="{FFB30D4B-424F-44B7-9B87-5C7C52872CC6}" destId="{477A6708-8988-4CF6-A192-0B6A7BF4C0B2}" srcOrd="0" destOrd="0" presId="urn:microsoft.com/office/officeart/2008/layout/PictureAccentList"/>
    <dgm:cxn modelId="{A4208FBE-8ED5-4DB0-8C02-6455AF9F5201}" type="presParOf" srcId="{FFB30D4B-424F-44B7-9B87-5C7C52872CC6}" destId="{4388BEFF-0236-4FCC-B8F4-1D976D4538DD}" srcOrd="1" destOrd="0" presId="urn:microsoft.com/office/officeart/2008/layout/PictureAccentList"/>
    <dgm:cxn modelId="{940ABB4E-FFE2-415A-861E-1D79A8617E44}" type="presParOf" srcId="{9917CDDB-3DB9-4360-B303-EB2E6C482D03}" destId="{11447F18-E70B-4832-82C8-1CF82F493DCB}" srcOrd="1" destOrd="0" presId="urn:microsoft.com/office/officeart/2008/layout/PictureAccentList"/>
    <dgm:cxn modelId="{E66AEDC6-B8FB-469D-804E-7B861E96A324}" type="presParOf" srcId="{11447F18-E70B-4832-82C8-1CF82F493DCB}" destId="{125AFC2D-EF10-4E10-9B4F-4A14119241C1}" srcOrd="0" destOrd="0" presId="urn:microsoft.com/office/officeart/2008/layout/PictureAccentList"/>
    <dgm:cxn modelId="{B5CF80F2-EC38-4A86-8B4F-F8F1DD1B23DF}" type="presParOf" srcId="{11447F18-E70B-4832-82C8-1CF82F493DCB}" destId="{DE4676C5-D3BA-4D3E-8277-706E0CF42155}" srcOrd="1" destOrd="0" presId="urn:microsoft.com/office/officeart/2008/layout/PictureAccent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2D6CBD-0E26-4B45-8ED8-1307C1E537E8}" type="doc">
      <dgm:prSet loTypeId="urn:microsoft.com/office/officeart/2005/8/layout/venn1" loCatId="relationship" qsTypeId="urn:microsoft.com/office/officeart/2005/8/quickstyle/simple1" qsCatId="simple" csTypeId="urn:microsoft.com/office/officeart/2005/8/colors/accent2_2" csCatId="accent2" phldr="1"/>
      <dgm:spPr/>
    </dgm:pt>
    <dgm:pt modelId="{145D926C-BDB3-48BA-80D7-859F80564452}">
      <dgm:prSet phldrT="[Text]"/>
      <dgm:spPr>
        <a:ln>
          <a:noFill/>
        </a:ln>
        <a:effectLst/>
        <a:scene3d>
          <a:camera prst="orthographicFront">
            <a:rot lat="0" lon="0" rev="0"/>
          </a:camera>
          <a:lightRig rig="contrasting" dir="t">
            <a:rot lat="0" lon="0" rev="7800000"/>
          </a:lightRig>
        </a:scene3d>
        <a:sp3d>
          <a:bevelT w="139700" h="139700"/>
        </a:sp3d>
      </dgm:spPr>
      <dgm:t>
        <a:bodyPr/>
        <a:lstStyle/>
        <a:p>
          <a:r>
            <a:rPr lang="en-US" b="1" dirty="0" smtClean="0"/>
            <a:t>Factual</a:t>
          </a:r>
          <a:endParaRPr lang="en-US" b="1" dirty="0"/>
        </a:p>
      </dgm:t>
    </dgm:pt>
    <dgm:pt modelId="{3C59A607-959E-4101-8519-6507A53AF7DF}" type="parTrans" cxnId="{1182D8A4-DFEA-4408-9A76-0CE3826E37D4}">
      <dgm:prSet/>
      <dgm:spPr/>
      <dgm:t>
        <a:bodyPr/>
        <a:lstStyle/>
        <a:p>
          <a:endParaRPr lang="en-US"/>
        </a:p>
      </dgm:t>
    </dgm:pt>
    <dgm:pt modelId="{CFBF61BB-5659-4784-A5D7-6F4687AFCF1D}" type="sibTrans" cxnId="{1182D8A4-DFEA-4408-9A76-0CE3826E37D4}">
      <dgm:prSet/>
      <dgm:spPr/>
      <dgm:t>
        <a:bodyPr/>
        <a:lstStyle/>
        <a:p>
          <a:endParaRPr lang="en-US"/>
        </a:p>
      </dgm:t>
    </dgm:pt>
    <dgm:pt modelId="{EF9079B9-F3C6-4D14-A337-8B225DB76AD9}">
      <dgm:prSet phldrT="[Text]"/>
      <dgm:spPr>
        <a:solidFill>
          <a:srgbClr val="FFC00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smtClean="0"/>
            <a:t>Analytical</a:t>
          </a:r>
          <a:endParaRPr lang="en-US" b="1" dirty="0"/>
        </a:p>
      </dgm:t>
    </dgm:pt>
    <dgm:pt modelId="{4E30FFA2-C98C-402F-B62B-4DE13FBBAAAC}" type="parTrans" cxnId="{E2EE46E0-DE28-4F59-AA4E-BDD21A8B6A62}">
      <dgm:prSet/>
      <dgm:spPr/>
      <dgm:t>
        <a:bodyPr/>
        <a:lstStyle/>
        <a:p>
          <a:endParaRPr lang="en-US"/>
        </a:p>
      </dgm:t>
    </dgm:pt>
    <dgm:pt modelId="{BBA17BB7-4A38-4737-9897-9794C6D3ED3F}" type="sibTrans" cxnId="{E2EE46E0-DE28-4F59-AA4E-BDD21A8B6A62}">
      <dgm:prSet/>
      <dgm:spPr/>
      <dgm:t>
        <a:bodyPr/>
        <a:lstStyle/>
        <a:p>
          <a:endParaRPr lang="en-US"/>
        </a:p>
      </dgm:t>
    </dgm:pt>
    <dgm:pt modelId="{B82C8833-A06C-45FD-B25D-7DA1BEDDA2B9}">
      <dgm:prSet phldrT="[Text]"/>
      <dgm:spPr>
        <a:solidFill>
          <a:srgbClr val="92D05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smtClean="0"/>
            <a:t>Emotional</a:t>
          </a:r>
          <a:endParaRPr lang="en-US" b="1" dirty="0"/>
        </a:p>
      </dgm:t>
    </dgm:pt>
    <dgm:pt modelId="{1F6B6DE6-6806-4646-98BA-755C6C451D7D}" type="parTrans" cxnId="{C71A55E8-DD63-41CD-8507-182FD93BB65A}">
      <dgm:prSet/>
      <dgm:spPr/>
      <dgm:t>
        <a:bodyPr/>
        <a:lstStyle/>
        <a:p>
          <a:endParaRPr lang="en-US"/>
        </a:p>
      </dgm:t>
    </dgm:pt>
    <dgm:pt modelId="{5B7D1C27-3ECA-4893-9332-0BF8D657C84C}" type="sibTrans" cxnId="{C71A55E8-DD63-41CD-8507-182FD93BB65A}">
      <dgm:prSet/>
      <dgm:spPr/>
      <dgm:t>
        <a:bodyPr/>
        <a:lstStyle/>
        <a:p>
          <a:endParaRPr lang="en-US"/>
        </a:p>
      </dgm:t>
    </dgm:pt>
    <dgm:pt modelId="{EABF16D6-4476-4A75-9EB0-3413061DA4D1}" type="pres">
      <dgm:prSet presAssocID="{4F2D6CBD-0E26-4B45-8ED8-1307C1E537E8}" presName="compositeShape" presStyleCnt="0">
        <dgm:presLayoutVars>
          <dgm:chMax val="7"/>
          <dgm:dir/>
          <dgm:resizeHandles val="exact"/>
        </dgm:presLayoutVars>
      </dgm:prSet>
      <dgm:spPr/>
    </dgm:pt>
    <dgm:pt modelId="{3845DE9B-39D8-4A3B-890B-BD39364DAF26}" type="pres">
      <dgm:prSet presAssocID="{145D926C-BDB3-48BA-80D7-859F80564452}" presName="circ1" presStyleLbl="vennNode1" presStyleIdx="0" presStyleCnt="3"/>
      <dgm:spPr/>
      <dgm:t>
        <a:bodyPr/>
        <a:lstStyle/>
        <a:p>
          <a:endParaRPr lang="en-US"/>
        </a:p>
      </dgm:t>
    </dgm:pt>
    <dgm:pt modelId="{FF263324-590F-4094-A0B5-17DBF696C4A4}" type="pres">
      <dgm:prSet presAssocID="{145D926C-BDB3-48BA-80D7-859F80564452}" presName="circ1Tx" presStyleLbl="revTx" presStyleIdx="0" presStyleCnt="0">
        <dgm:presLayoutVars>
          <dgm:chMax val="0"/>
          <dgm:chPref val="0"/>
          <dgm:bulletEnabled val="1"/>
        </dgm:presLayoutVars>
      </dgm:prSet>
      <dgm:spPr/>
      <dgm:t>
        <a:bodyPr/>
        <a:lstStyle/>
        <a:p>
          <a:endParaRPr lang="en-US"/>
        </a:p>
      </dgm:t>
    </dgm:pt>
    <dgm:pt modelId="{37BFB65E-239E-41AE-B561-16F6FD2C5671}" type="pres">
      <dgm:prSet presAssocID="{EF9079B9-F3C6-4D14-A337-8B225DB76AD9}" presName="circ2" presStyleLbl="vennNode1" presStyleIdx="1" presStyleCnt="3"/>
      <dgm:spPr/>
      <dgm:t>
        <a:bodyPr/>
        <a:lstStyle/>
        <a:p>
          <a:endParaRPr lang="en-US"/>
        </a:p>
      </dgm:t>
    </dgm:pt>
    <dgm:pt modelId="{33AD0E86-C3EF-4A82-BABD-C143C4BDBD53}" type="pres">
      <dgm:prSet presAssocID="{EF9079B9-F3C6-4D14-A337-8B225DB76AD9}" presName="circ2Tx" presStyleLbl="revTx" presStyleIdx="0" presStyleCnt="0">
        <dgm:presLayoutVars>
          <dgm:chMax val="0"/>
          <dgm:chPref val="0"/>
          <dgm:bulletEnabled val="1"/>
        </dgm:presLayoutVars>
      </dgm:prSet>
      <dgm:spPr/>
      <dgm:t>
        <a:bodyPr/>
        <a:lstStyle/>
        <a:p>
          <a:endParaRPr lang="en-US"/>
        </a:p>
      </dgm:t>
    </dgm:pt>
    <dgm:pt modelId="{C011026D-B0A7-4E7C-9D5D-7B031BC27218}" type="pres">
      <dgm:prSet presAssocID="{B82C8833-A06C-45FD-B25D-7DA1BEDDA2B9}" presName="circ3" presStyleLbl="vennNode1" presStyleIdx="2" presStyleCnt="3"/>
      <dgm:spPr/>
      <dgm:t>
        <a:bodyPr/>
        <a:lstStyle/>
        <a:p>
          <a:endParaRPr lang="en-US"/>
        </a:p>
      </dgm:t>
    </dgm:pt>
    <dgm:pt modelId="{D859ACE6-2B54-4080-90A5-08CA3E4791D1}" type="pres">
      <dgm:prSet presAssocID="{B82C8833-A06C-45FD-B25D-7DA1BEDDA2B9}" presName="circ3Tx" presStyleLbl="revTx" presStyleIdx="0" presStyleCnt="0">
        <dgm:presLayoutVars>
          <dgm:chMax val="0"/>
          <dgm:chPref val="0"/>
          <dgm:bulletEnabled val="1"/>
        </dgm:presLayoutVars>
      </dgm:prSet>
      <dgm:spPr/>
      <dgm:t>
        <a:bodyPr/>
        <a:lstStyle/>
        <a:p>
          <a:endParaRPr lang="en-US"/>
        </a:p>
      </dgm:t>
    </dgm:pt>
  </dgm:ptLst>
  <dgm:cxnLst>
    <dgm:cxn modelId="{E2EE46E0-DE28-4F59-AA4E-BDD21A8B6A62}" srcId="{4F2D6CBD-0E26-4B45-8ED8-1307C1E537E8}" destId="{EF9079B9-F3C6-4D14-A337-8B225DB76AD9}" srcOrd="1" destOrd="0" parTransId="{4E30FFA2-C98C-402F-B62B-4DE13FBBAAAC}" sibTransId="{BBA17BB7-4A38-4737-9897-9794C6D3ED3F}"/>
    <dgm:cxn modelId="{A2FD0E0F-CD0B-42A8-8CBA-5E9F7A9E2F98}" type="presOf" srcId="{145D926C-BDB3-48BA-80D7-859F80564452}" destId="{FF263324-590F-4094-A0B5-17DBF696C4A4}" srcOrd="1" destOrd="0" presId="urn:microsoft.com/office/officeart/2005/8/layout/venn1"/>
    <dgm:cxn modelId="{7E495E89-80F3-47F7-B1C8-F369120BAE85}" type="presOf" srcId="{145D926C-BDB3-48BA-80D7-859F80564452}" destId="{3845DE9B-39D8-4A3B-890B-BD39364DAF26}" srcOrd="0" destOrd="0" presId="urn:microsoft.com/office/officeart/2005/8/layout/venn1"/>
    <dgm:cxn modelId="{5E299E94-A5E4-4C22-9361-A9966821F283}" type="presOf" srcId="{B82C8833-A06C-45FD-B25D-7DA1BEDDA2B9}" destId="{D859ACE6-2B54-4080-90A5-08CA3E4791D1}" srcOrd="1" destOrd="0" presId="urn:microsoft.com/office/officeart/2005/8/layout/venn1"/>
    <dgm:cxn modelId="{D98A7E2B-0B88-42AB-84EA-4ADC042112F3}" type="presOf" srcId="{EF9079B9-F3C6-4D14-A337-8B225DB76AD9}" destId="{37BFB65E-239E-41AE-B561-16F6FD2C5671}" srcOrd="0" destOrd="0" presId="urn:microsoft.com/office/officeart/2005/8/layout/venn1"/>
    <dgm:cxn modelId="{1182D8A4-DFEA-4408-9A76-0CE3826E37D4}" srcId="{4F2D6CBD-0E26-4B45-8ED8-1307C1E537E8}" destId="{145D926C-BDB3-48BA-80D7-859F80564452}" srcOrd="0" destOrd="0" parTransId="{3C59A607-959E-4101-8519-6507A53AF7DF}" sibTransId="{CFBF61BB-5659-4784-A5D7-6F4687AFCF1D}"/>
    <dgm:cxn modelId="{4F9F1A7A-90B4-4D30-8CAE-52A75F246AB1}" type="presOf" srcId="{B82C8833-A06C-45FD-B25D-7DA1BEDDA2B9}" destId="{C011026D-B0A7-4E7C-9D5D-7B031BC27218}" srcOrd="0" destOrd="0" presId="urn:microsoft.com/office/officeart/2005/8/layout/venn1"/>
    <dgm:cxn modelId="{C71A55E8-DD63-41CD-8507-182FD93BB65A}" srcId="{4F2D6CBD-0E26-4B45-8ED8-1307C1E537E8}" destId="{B82C8833-A06C-45FD-B25D-7DA1BEDDA2B9}" srcOrd="2" destOrd="0" parTransId="{1F6B6DE6-6806-4646-98BA-755C6C451D7D}" sibTransId="{5B7D1C27-3ECA-4893-9332-0BF8D657C84C}"/>
    <dgm:cxn modelId="{0390244D-0D63-4044-A660-E3155545C4D1}" type="presOf" srcId="{4F2D6CBD-0E26-4B45-8ED8-1307C1E537E8}" destId="{EABF16D6-4476-4A75-9EB0-3413061DA4D1}" srcOrd="0" destOrd="0" presId="urn:microsoft.com/office/officeart/2005/8/layout/venn1"/>
    <dgm:cxn modelId="{EEBE0DDF-AEB5-4D7A-B625-126D935BCC1A}" type="presOf" srcId="{EF9079B9-F3C6-4D14-A337-8B225DB76AD9}" destId="{33AD0E86-C3EF-4A82-BABD-C143C4BDBD53}" srcOrd="1" destOrd="0" presId="urn:microsoft.com/office/officeart/2005/8/layout/venn1"/>
    <dgm:cxn modelId="{0A268668-2877-4406-97F0-B55DFE9D5703}" type="presParOf" srcId="{EABF16D6-4476-4A75-9EB0-3413061DA4D1}" destId="{3845DE9B-39D8-4A3B-890B-BD39364DAF26}" srcOrd="0" destOrd="0" presId="urn:microsoft.com/office/officeart/2005/8/layout/venn1"/>
    <dgm:cxn modelId="{0E43D27E-CD9D-49FC-AC3C-08C380FA3DF8}" type="presParOf" srcId="{EABF16D6-4476-4A75-9EB0-3413061DA4D1}" destId="{FF263324-590F-4094-A0B5-17DBF696C4A4}" srcOrd="1" destOrd="0" presId="urn:microsoft.com/office/officeart/2005/8/layout/venn1"/>
    <dgm:cxn modelId="{4802A803-2A24-42E8-B73F-3E017C73BD10}" type="presParOf" srcId="{EABF16D6-4476-4A75-9EB0-3413061DA4D1}" destId="{37BFB65E-239E-41AE-B561-16F6FD2C5671}" srcOrd="2" destOrd="0" presId="urn:microsoft.com/office/officeart/2005/8/layout/venn1"/>
    <dgm:cxn modelId="{8C4D0A26-6C4C-4D40-A81C-9632A5D011F2}" type="presParOf" srcId="{EABF16D6-4476-4A75-9EB0-3413061DA4D1}" destId="{33AD0E86-C3EF-4A82-BABD-C143C4BDBD53}" srcOrd="3" destOrd="0" presId="urn:microsoft.com/office/officeart/2005/8/layout/venn1"/>
    <dgm:cxn modelId="{85557EE4-95D7-4DD2-83ED-C75A79242E0A}" type="presParOf" srcId="{EABF16D6-4476-4A75-9EB0-3413061DA4D1}" destId="{C011026D-B0A7-4E7C-9D5D-7B031BC27218}" srcOrd="4" destOrd="0" presId="urn:microsoft.com/office/officeart/2005/8/layout/venn1"/>
    <dgm:cxn modelId="{FC3779DC-7D9E-4724-BCD4-FE3079A019B9}" type="presParOf" srcId="{EABF16D6-4476-4A75-9EB0-3413061DA4D1}" destId="{D859ACE6-2B54-4080-90A5-08CA3E4791D1}" srcOrd="5"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582EC5-D50C-483F-A794-3FE40900389D}"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93A2C7E3-40F5-4B86-9764-ABBA412368F6}">
      <dgm:prSet phldrT="[Text]"/>
      <dgm:spPr>
        <a:gradFill flip="none" rotWithShape="1">
          <a:gsLst>
            <a:gs pos="0">
              <a:schemeClr val="accent5">
                <a:lumMod val="50000"/>
                <a:tint val="66000"/>
                <a:satMod val="160000"/>
              </a:schemeClr>
            </a:gs>
            <a:gs pos="50000">
              <a:schemeClr val="accent5">
                <a:lumMod val="50000"/>
                <a:tint val="44500"/>
                <a:satMod val="160000"/>
              </a:schemeClr>
            </a:gs>
            <a:gs pos="100000">
              <a:schemeClr val="accent5">
                <a:lumMod val="50000"/>
                <a:tint val="23500"/>
                <a:satMod val="160000"/>
              </a:schemeClr>
            </a:gs>
          </a:gsLst>
          <a:path path="circle">
            <a:fillToRect l="50000" t="50000" r="50000" b="50000"/>
          </a:path>
          <a:tileRect/>
        </a:gradFill>
        <a:ln>
          <a:noFill/>
        </a:ln>
      </dgm:spPr>
      <dgm:t>
        <a:bodyPr/>
        <a:lstStyle/>
        <a:p>
          <a:r>
            <a:rPr lang="en-US" b="1" dirty="0" smtClean="0"/>
            <a:t>Characteristics of Good Discussion</a:t>
          </a:r>
          <a:endParaRPr lang="en-US" b="1" dirty="0"/>
        </a:p>
      </dgm:t>
    </dgm:pt>
    <dgm:pt modelId="{F38A2386-63B0-4359-A2D2-385BBE24A737}" type="parTrans" cxnId="{75A13D58-5C6B-43C7-BFF1-E389D805907E}">
      <dgm:prSet/>
      <dgm:spPr/>
      <dgm:t>
        <a:bodyPr/>
        <a:lstStyle/>
        <a:p>
          <a:endParaRPr lang="en-US"/>
        </a:p>
      </dgm:t>
    </dgm:pt>
    <dgm:pt modelId="{D1ABA155-997D-4A39-8A28-6E6CA57212C0}" type="sibTrans" cxnId="{75A13D58-5C6B-43C7-BFF1-E389D805907E}">
      <dgm:prSet/>
      <dgm:spPr/>
      <dgm:t>
        <a:bodyPr/>
        <a:lstStyle/>
        <a:p>
          <a:endParaRPr lang="en-US"/>
        </a:p>
      </dgm:t>
    </dgm:pt>
    <dgm:pt modelId="{3F845404-4120-44FC-94E3-1D2CB2658938}">
      <dgm:prSet phldrT="[Text]"/>
      <dgm:spPr>
        <a:gradFill flip="none" rotWithShape="0">
          <a:gsLst>
            <a:gs pos="0">
              <a:srgbClr val="CC66FF">
                <a:tint val="66000"/>
                <a:satMod val="160000"/>
              </a:srgbClr>
            </a:gs>
            <a:gs pos="50000">
              <a:srgbClr val="CC66FF">
                <a:tint val="44500"/>
                <a:satMod val="160000"/>
              </a:srgbClr>
            </a:gs>
            <a:gs pos="100000">
              <a:srgbClr val="CC66FF">
                <a:tint val="23500"/>
                <a:satMod val="160000"/>
              </a:srgbClr>
            </a:gs>
          </a:gsLst>
          <a:path path="circle">
            <a:fillToRect l="50000" t="50000" r="50000" b="50000"/>
          </a:path>
          <a:tileRect/>
        </a:gradFill>
        <a:ln>
          <a:noFill/>
        </a:ln>
      </dgm:spPr>
      <dgm:t>
        <a:bodyPr/>
        <a:lstStyle/>
        <a:p>
          <a:r>
            <a:rPr lang="en-US" b="1" dirty="0" smtClean="0"/>
            <a:t>Authentic Questions</a:t>
          </a:r>
          <a:endParaRPr lang="en-US" b="1" dirty="0"/>
        </a:p>
      </dgm:t>
    </dgm:pt>
    <dgm:pt modelId="{CF377E2C-6780-47F9-AECA-88CF93A0BFA9}" type="parTrans" cxnId="{7C0D9C90-8C21-445C-930E-7306A103F16A}">
      <dgm:prSet/>
      <dgm:spPr/>
      <dgm:t>
        <a:bodyPr/>
        <a:lstStyle/>
        <a:p>
          <a:endParaRPr lang="en-US"/>
        </a:p>
      </dgm:t>
    </dgm:pt>
    <dgm:pt modelId="{5913F782-9F79-4122-9330-25DCF7B10D43}" type="sibTrans" cxnId="{7C0D9C90-8C21-445C-930E-7306A103F16A}">
      <dgm:prSet/>
      <dgm:spPr/>
      <dgm:t>
        <a:bodyPr/>
        <a:lstStyle/>
        <a:p>
          <a:endParaRPr lang="en-US"/>
        </a:p>
      </dgm:t>
    </dgm:pt>
    <dgm:pt modelId="{0BB5929A-6296-4921-A93A-31E975E1F034}">
      <dgm:prSet phldrT="[Text]"/>
      <dgm:spPr>
        <a:gradFill flip="none" rotWithShape="0">
          <a:gsLst>
            <a:gs pos="0">
              <a:srgbClr val="00B050">
                <a:tint val="66000"/>
                <a:satMod val="160000"/>
              </a:srgbClr>
            </a:gs>
            <a:gs pos="50000">
              <a:srgbClr val="00B050">
                <a:tint val="44500"/>
                <a:satMod val="160000"/>
              </a:srgbClr>
            </a:gs>
            <a:gs pos="100000">
              <a:srgbClr val="00B050">
                <a:tint val="23500"/>
                <a:satMod val="160000"/>
              </a:srgbClr>
            </a:gs>
          </a:gsLst>
          <a:path path="circle">
            <a:fillToRect l="50000" t="50000" r="50000" b="50000"/>
          </a:path>
          <a:tileRect/>
        </a:gradFill>
        <a:ln>
          <a:noFill/>
        </a:ln>
      </dgm:spPr>
      <dgm:t>
        <a:bodyPr/>
        <a:lstStyle/>
        <a:p>
          <a:r>
            <a:rPr lang="en-US" b="1" dirty="0" smtClean="0"/>
            <a:t>Uptake Questions</a:t>
          </a:r>
          <a:endParaRPr lang="en-US" b="1" dirty="0"/>
        </a:p>
      </dgm:t>
    </dgm:pt>
    <dgm:pt modelId="{2D69D361-9685-47B6-8682-880FA64C486F}" type="parTrans" cxnId="{03DBA161-1792-4C05-8005-D13FFF04BD5A}">
      <dgm:prSet/>
      <dgm:spPr/>
      <dgm:t>
        <a:bodyPr/>
        <a:lstStyle/>
        <a:p>
          <a:endParaRPr lang="en-US"/>
        </a:p>
      </dgm:t>
    </dgm:pt>
    <dgm:pt modelId="{C579FAA5-1049-4C3E-ABF1-8E79A74097B2}" type="sibTrans" cxnId="{03DBA161-1792-4C05-8005-D13FFF04BD5A}">
      <dgm:prSet/>
      <dgm:spPr/>
      <dgm:t>
        <a:bodyPr/>
        <a:lstStyle/>
        <a:p>
          <a:endParaRPr lang="en-US"/>
        </a:p>
      </dgm:t>
    </dgm:pt>
    <dgm:pt modelId="{B051E59B-85AC-4998-85D7-66CEE4CE400C}">
      <dgm:prSet phldrT="[Text]"/>
      <dgm:spPr>
        <a:gradFill flip="none"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noFill/>
        </a:ln>
      </dgm:spPr>
      <dgm:t>
        <a:bodyPr/>
        <a:lstStyle/>
        <a:p>
          <a:r>
            <a:rPr lang="en-US" b="1" dirty="0" smtClean="0"/>
            <a:t>High-Level Thinking Questions</a:t>
          </a:r>
          <a:endParaRPr lang="en-US" b="1" dirty="0"/>
        </a:p>
      </dgm:t>
    </dgm:pt>
    <dgm:pt modelId="{C0EFA833-FAB7-4BF1-9D89-28EB515B7210}" type="parTrans" cxnId="{5FB247DA-99B2-4525-B084-2F9609C8BB87}">
      <dgm:prSet/>
      <dgm:spPr/>
      <dgm:t>
        <a:bodyPr/>
        <a:lstStyle/>
        <a:p>
          <a:endParaRPr lang="en-US"/>
        </a:p>
      </dgm:t>
    </dgm:pt>
    <dgm:pt modelId="{4CFC0FCF-5F16-46DF-A1CC-5D8C40C419B8}" type="sibTrans" cxnId="{5FB247DA-99B2-4525-B084-2F9609C8BB87}">
      <dgm:prSet/>
      <dgm:spPr/>
      <dgm:t>
        <a:bodyPr/>
        <a:lstStyle/>
        <a:p>
          <a:endParaRPr lang="en-US"/>
        </a:p>
      </dgm:t>
    </dgm:pt>
    <dgm:pt modelId="{7DF5A2C2-F6D9-45A2-907E-E7B9B72C0D55}">
      <dgm:prSet phldrT="[Text]"/>
      <dgm:spPr>
        <a:gradFill flip="none" rotWithShape="0">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a:ln>
          <a:noFill/>
        </a:ln>
      </dgm:spPr>
      <dgm:t>
        <a:bodyPr/>
        <a:lstStyle/>
        <a:p>
          <a:r>
            <a:rPr lang="en-US" b="1" dirty="0" smtClean="0"/>
            <a:t>Students’ Elaborated Explanations</a:t>
          </a:r>
          <a:endParaRPr lang="en-US" b="1" dirty="0"/>
        </a:p>
      </dgm:t>
    </dgm:pt>
    <dgm:pt modelId="{5BDAFF6C-537D-4918-B6EC-13FD7DE67EB7}" type="parTrans" cxnId="{C46D381D-A953-4480-AD7C-267BEBF1ED57}">
      <dgm:prSet/>
      <dgm:spPr/>
      <dgm:t>
        <a:bodyPr/>
        <a:lstStyle/>
        <a:p>
          <a:endParaRPr lang="en-US"/>
        </a:p>
      </dgm:t>
    </dgm:pt>
    <dgm:pt modelId="{18D4C2F1-59FD-488E-8FEE-1A75EE8229C7}" type="sibTrans" cxnId="{C46D381D-A953-4480-AD7C-267BEBF1ED57}">
      <dgm:prSet/>
      <dgm:spPr/>
      <dgm:t>
        <a:bodyPr/>
        <a:lstStyle/>
        <a:p>
          <a:endParaRPr lang="en-US"/>
        </a:p>
      </dgm:t>
    </dgm:pt>
    <dgm:pt modelId="{93225137-AD3A-4B63-8E59-6466FB64A61C}">
      <dgm:prSet phldrT="[Text]"/>
      <dgm:spPr>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a:ln>
          <a:noFill/>
        </a:ln>
      </dgm:spPr>
      <dgm:t>
        <a:bodyPr/>
        <a:lstStyle/>
        <a:p>
          <a:r>
            <a:rPr lang="en-US" b="1" dirty="0" smtClean="0"/>
            <a:t>Students’ Exploratory Talk</a:t>
          </a:r>
          <a:endParaRPr lang="en-US" b="1" dirty="0"/>
        </a:p>
      </dgm:t>
    </dgm:pt>
    <dgm:pt modelId="{10B67410-AD0B-4103-B74A-9E6FA8A9789A}" type="parTrans" cxnId="{BC02FE80-D453-4CB1-BC38-29395C2FF4F8}">
      <dgm:prSet/>
      <dgm:spPr/>
      <dgm:t>
        <a:bodyPr/>
        <a:lstStyle/>
        <a:p>
          <a:endParaRPr lang="en-US"/>
        </a:p>
      </dgm:t>
    </dgm:pt>
    <dgm:pt modelId="{7807B7A8-73E3-4134-B430-683797557674}" type="sibTrans" cxnId="{BC02FE80-D453-4CB1-BC38-29395C2FF4F8}">
      <dgm:prSet/>
      <dgm:spPr/>
      <dgm:t>
        <a:bodyPr/>
        <a:lstStyle/>
        <a:p>
          <a:endParaRPr lang="en-US"/>
        </a:p>
      </dgm:t>
    </dgm:pt>
    <dgm:pt modelId="{BFA9E9B3-1241-44B8-ADC9-6D1B0BD87043}" type="pres">
      <dgm:prSet presAssocID="{37582EC5-D50C-483F-A794-3FE40900389D}" presName="composite" presStyleCnt="0">
        <dgm:presLayoutVars>
          <dgm:chMax val="1"/>
          <dgm:dir/>
          <dgm:resizeHandles val="exact"/>
        </dgm:presLayoutVars>
      </dgm:prSet>
      <dgm:spPr/>
      <dgm:t>
        <a:bodyPr/>
        <a:lstStyle/>
        <a:p>
          <a:endParaRPr lang="en-US"/>
        </a:p>
      </dgm:t>
    </dgm:pt>
    <dgm:pt modelId="{8045172B-D348-4F2F-A586-58B7D77544B3}" type="pres">
      <dgm:prSet presAssocID="{37582EC5-D50C-483F-A794-3FE40900389D}" presName="radial" presStyleCnt="0">
        <dgm:presLayoutVars>
          <dgm:animLvl val="ctr"/>
        </dgm:presLayoutVars>
      </dgm:prSet>
      <dgm:spPr/>
    </dgm:pt>
    <dgm:pt modelId="{39D886EA-2797-4CD6-BD93-522329FD33B4}" type="pres">
      <dgm:prSet presAssocID="{93A2C7E3-40F5-4B86-9764-ABBA412368F6}" presName="centerShape" presStyleLbl="vennNode1" presStyleIdx="0" presStyleCnt="6"/>
      <dgm:spPr/>
      <dgm:t>
        <a:bodyPr/>
        <a:lstStyle/>
        <a:p>
          <a:endParaRPr lang="en-US"/>
        </a:p>
      </dgm:t>
    </dgm:pt>
    <dgm:pt modelId="{04D32E85-72B5-40D9-9A66-AF6F4B71489E}" type="pres">
      <dgm:prSet presAssocID="{3F845404-4120-44FC-94E3-1D2CB2658938}" presName="node" presStyleLbl="vennNode1" presStyleIdx="1" presStyleCnt="6">
        <dgm:presLayoutVars>
          <dgm:bulletEnabled val="1"/>
        </dgm:presLayoutVars>
      </dgm:prSet>
      <dgm:spPr/>
      <dgm:t>
        <a:bodyPr/>
        <a:lstStyle/>
        <a:p>
          <a:endParaRPr lang="en-US"/>
        </a:p>
      </dgm:t>
    </dgm:pt>
    <dgm:pt modelId="{26618026-422A-4610-8D4E-D45DDAA1F2AA}" type="pres">
      <dgm:prSet presAssocID="{0BB5929A-6296-4921-A93A-31E975E1F034}" presName="node" presStyleLbl="vennNode1" presStyleIdx="2" presStyleCnt="6">
        <dgm:presLayoutVars>
          <dgm:bulletEnabled val="1"/>
        </dgm:presLayoutVars>
      </dgm:prSet>
      <dgm:spPr/>
      <dgm:t>
        <a:bodyPr/>
        <a:lstStyle/>
        <a:p>
          <a:endParaRPr lang="en-US"/>
        </a:p>
      </dgm:t>
    </dgm:pt>
    <dgm:pt modelId="{E8801E33-E91D-431A-93F8-AE82711DC3FC}" type="pres">
      <dgm:prSet presAssocID="{B051E59B-85AC-4998-85D7-66CEE4CE400C}" presName="node" presStyleLbl="vennNode1" presStyleIdx="3" presStyleCnt="6">
        <dgm:presLayoutVars>
          <dgm:bulletEnabled val="1"/>
        </dgm:presLayoutVars>
      </dgm:prSet>
      <dgm:spPr/>
      <dgm:t>
        <a:bodyPr/>
        <a:lstStyle/>
        <a:p>
          <a:endParaRPr lang="en-US"/>
        </a:p>
      </dgm:t>
    </dgm:pt>
    <dgm:pt modelId="{0EC7FB49-F403-4D41-ABA5-C87DD262C011}" type="pres">
      <dgm:prSet presAssocID="{7DF5A2C2-F6D9-45A2-907E-E7B9B72C0D55}" presName="node" presStyleLbl="vennNode1" presStyleIdx="4" presStyleCnt="6">
        <dgm:presLayoutVars>
          <dgm:bulletEnabled val="1"/>
        </dgm:presLayoutVars>
      </dgm:prSet>
      <dgm:spPr/>
      <dgm:t>
        <a:bodyPr/>
        <a:lstStyle/>
        <a:p>
          <a:endParaRPr lang="en-US"/>
        </a:p>
      </dgm:t>
    </dgm:pt>
    <dgm:pt modelId="{5409F4C4-702D-4329-A5BA-19FD8ACF1819}" type="pres">
      <dgm:prSet presAssocID="{93225137-AD3A-4B63-8E59-6466FB64A61C}" presName="node" presStyleLbl="vennNode1" presStyleIdx="5" presStyleCnt="6">
        <dgm:presLayoutVars>
          <dgm:bulletEnabled val="1"/>
        </dgm:presLayoutVars>
      </dgm:prSet>
      <dgm:spPr/>
      <dgm:t>
        <a:bodyPr/>
        <a:lstStyle/>
        <a:p>
          <a:endParaRPr lang="en-US"/>
        </a:p>
      </dgm:t>
    </dgm:pt>
  </dgm:ptLst>
  <dgm:cxnLst>
    <dgm:cxn modelId="{514374E7-18D4-46AA-856B-9F78C77D9CB4}" type="presOf" srcId="{B051E59B-85AC-4998-85D7-66CEE4CE400C}" destId="{E8801E33-E91D-431A-93F8-AE82711DC3FC}" srcOrd="0" destOrd="0" presId="urn:microsoft.com/office/officeart/2005/8/layout/radial3"/>
    <dgm:cxn modelId="{421C31B1-907D-4B13-A7A7-EF98B213FEAA}" type="presOf" srcId="{37582EC5-D50C-483F-A794-3FE40900389D}" destId="{BFA9E9B3-1241-44B8-ADC9-6D1B0BD87043}" srcOrd="0" destOrd="0" presId="urn:microsoft.com/office/officeart/2005/8/layout/radial3"/>
    <dgm:cxn modelId="{7C0D9C90-8C21-445C-930E-7306A103F16A}" srcId="{93A2C7E3-40F5-4B86-9764-ABBA412368F6}" destId="{3F845404-4120-44FC-94E3-1D2CB2658938}" srcOrd="0" destOrd="0" parTransId="{CF377E2C-6780-47F9-AECA-88CF93A0BFA9}" sibTransId="{5913F782-9F79-4122-9330-25DCF7B10D43}"/>
    <dgm:cxn modelId="{BC02FE80-D453-4CB1-BC38-29395C2FF4F8}" srcId="{93A2C7E3-40F5-4B86-9764-ABBA412368F6}" destId="{93225137-AD3A-4B63-8E59-6466FB64A61C}" srcOrd="4" destOrd="0" parTransId="{10B67410-AD0B-4103-B74A-9E6FA8A9789A}" sibTransId="{7807B7A8-73E3-4134-B430-683797557674}"/>
    <dgm:cxn modelId="{75A13D58-5C6B-43C7-BFF1-E389D805907E}" srcId="{37582EC5-D50C-483F-A794-3FE40900389D}" destId="{93A2C7E3-40F5-4B86-9764-ABBA412368F6}" srcOrd="0" destOrd="0" parTransId="{F38A2386-63B0-4359-A2D2-385BBE24A737}" sibTransId="{D1ABA155-997D-4A39-8A28-6E6CA57212C0}"/>
    <dgm:cxn modelId="{D54303AF-7BC3-44DA-A539-7A78CE5315CC}" type="presOf" srcId="{0BB5929A-6296-4921-A93A-31E975E1F034}" destId="{26618026-422A-4610-8D4E-D45DDAA1F2AA}" srcOrd="0" destOrd="0" presId="urn:microsoft.com/office/officeart/2005/8/layout/radial3"/>
    <dgm:cxn modelId="{4AC9788A-4273-4524-A850-6F083DA3A92B}" type="presOf" srcId="{93225137-AD3A-4B63-8E59-6466FB64A61C}" destId="{5409F4C4-702D-4329-A5BA-19FD8ACF1819}" srcOrd="0" destOrd="0" presId="urn:microsoft.com/office/officeart/2005/8/layout/radial3"/>
    <dgm:cxn modelId="{9345A257-188A-443C-A552-B299DF9F8979}" type="presOf" srcId="{93A2C7E3-40F5-4B86-9764-ABBA412368F6}" destId="{39D886EA-2797-4CD6-BD93-522329FD33B4}" srcOrd="0" destOrd="0" presId="urn:microsoft.com/office/officeart/2005/8/layout/radial3"/>
    <dgm:cxn modelId="{03DBA161-1792-4C05-8005-D13FFF04BD5A}" srcId="{93A2C7E3-40F5-4B86-9764-ABBA412368F6}" destId="{0BB5929A-6296-4921-A93A-31E975E1F034}" srcOrd="1" destOrd="0" parTransId="{2D69D361-9685-47B6-8682-880FA64C486F}" sibTransId="{C579FAA5-1049-4C3E-ABF1-8E79A74097B2}"/>
    <dgm:cxn modelId="{5FB247DA-99B2-4525-B084-2F9609C8BB87}" srcId="{93A2C7E3-40F5-4B86-9764-ABBA412368F6}" destId="{B051E59B-85AC-4998-85D7-66CEE4CE400C}" srcOrd="2" destOrd="0" parTransId="{C0EFA833-FAB7-4BF1-9D89-28EB515B7210}" sibTransId="{4CFC0FCF-5F16-46DF-A1CC-5D8C40C419B8}"/>
    <dgm:cxn modelId="{C46D381D-A953-4480-AD7C-267BEBF1ED57}" srcId="{93A2C7E3-40F5-4B86-9764-ABBA412368F6}" destId="{7DF5A2C2-F6D9-45A2-907E-E7B9B72C0D55}" srcOrd="3" destOrd="0" parTransId="{5BDAFF6C-537D-4918-B6EC-13FD7DE67EB7}" sibTransId="{18D4C2F1-59FD-488E-8FEE-1A75EE8229C7}"/>
    <dgm:cxn modelId="{3BD0AE9D-8B5B-44E4-8A8D-5E9C3E4D1D1F}" type="presOf" srcId="{7DF5A2C2-F6D9-45A2-907E-E7B9B72C0D55}" destId="{0EC7FB49-F403-4D41-ABA5-C87DD262C011}" srcOrd="0" destOrd="0" presId="urn:microsoft.com/office/officeart/2005/8/layout/radial3"/>
    <dgm:cxn modelId="{6F2FF1C0-905A-4A9C-BF00-2E190C7EB804}" type="presOf" srcId="{3F845404-4120-44FC-94E3-1D2CB2658938}" destId="{04D32E85-72B5-40D9-9A66-AF6F4B71489E}" srcOrd="0" destOrd="0" presId="urn:microsoft.com/office/officeart/2005/8/layout/radial3"/>
    <dgm:cxn modelId="{E7027042-094E-4861-87B9-1EBEE22CE815}" type="presParOf" srcId="{BFA9E9B3-1241-44B8-ADC9-6D1B0BD87043}" destId="{8045172B-D348-4F2F-A586-58B7D77544B3}" srcOrd="0" destOrd="0" presId="urn:microsoft.com/office/officeart/2005/8/layout/radial3"/>
    <dgm:cxn modelId="{47DD0E03-E4D1-4169-AF7B-CDEAD1D5014D}" type="presParOf" srcId="{8045172B-D348-4F2F-A586-58B7D77544B3}" destId="{39D886EA-2797-4CD6-BD93-522329FD33B4}" srcOrd="0" destOrd="0" presId="urn:microsoft.com/office/officeart/2005/8/layout/radial3"/>
    <dgm:cxn modelId="{BA1DE0C9-6497-4131-9B16-AF497D8830C7}" type="presParOf" srcId="{8045172B-D348-4F2F-A586-58B7D77544B3}" destId="{04D32E85-72B5-40D9-9A66-AF6F4B71489E}" srcOrd="1" destOrd="0" presId="urn:microsoft.com/office/officeart/2005/8/layout/radial3"/>
    <dgm:cxn modelId="{B3B4661E-4ACC-467B-B406-E225712046CD}" type="presParOf" srcId="{8045172B-D348-4F2F-A586-58B7D77544B3}" destId="{26618026-422A-4610-8D4E-D45DDAA1F2AA}" srcOrd="2" destOrd="0" presId="urn:microsoft.com/office/officeart/2005/8/layout/radial3"/>
    <dgm:cxn modelId="{1FD5CC2D-5F3A-4BC7-8F0F-24A39A39B58D}" type="presParOf" srcId="{8045172B-D348-4F2F-A586-58B7D77544B3}" destId="{E8801E33-E91D-431A-93F8-AE82711DC3FC}" srcOrd="3" destOrd="0" presId="urn:microsoft.com/office/officeart/2005/8/layout/radial3"/>
    <dgm:cxn modelId="{C615076E-E609-4DB0-BF1B-483CF35C333A}" type="presParOf" srcId="{8045172B-D348-4F2F-A586-58B7D77544B3}" destId="{0EC7FB49-F403-4D41-ABA5-C87DD262C011}" srcOrd="4" destOrd="0" presId="urn:microsoft.com/office/officeart/2005/8/layout/radial3"/>
    <dgm:cxn modelId="{A9BA6990-5C39-4B9C-B32D-DD800E2AEBC2}" type="presParOf" srcId="{8045172B-D348-4F2F-A586-58B7D77544B3}" destId="{5409F4C4-702D-4329-A5BA-19FD8ACF1819}" srcOrd="5" destOrd="0" presId="urn:microsoft.com/office/officeart/2005/8/layout/radial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D3C5BDA-8D04-4188-9663-1EDDE7D437F8}"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en-US"/>
        </a:p>
      </dgm:t>
    </dgm:pt>
    <dgm:pt modelId="{A54A2397-9141-4EAA-B1A2-ED02A9E4E83F}">
      <dgm:prSet phldrT="[Text]" custT="1"/>
      <dgm:spPr>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dgm:spPr>
      <dgm:t>
        <a:bodyPr/>
        <a:lstStyle/>
        <a:p>
          <a:r>
            <a:rPr lang="en-US" sz="4000" smtClean="0">
              <a:solidFill>
                <a:schemeClr val="tx1"/>
              </a:solidFill>
            </a:rPr>
            <a:t>Questions that Elicit High-Level Thinking</a:t>
          </a:r>
          <a:endParaRPr lang="en-US" sz="4000" dirty="0">
            <a:solidFill>
              <a:schemeClr val="tx1"/>
            </a:solidFill>
          </a:endParaRPr>
        </a:p>
      </dgm:t>
    </dgm:pt>
    <dgm:pt modelId="{F1FB9468-A293-43D5-AE8F-12437BE8BC98}" type="parTrans" cxnId="{DF19A5FC-4622-46A6-BBC0-58FDB58F4D29}">
      <dgm:prSet/>
      <dgm:spPr/>
      <dgm:t>
        <a:bodyPr/>
        <a:lstStyle/>
        <a:p>
          <a:endParaRPr lang="en-US"/>
        </a:p>
      </dgm:t>
    </dgm:pt>
    <dgm:pt modelId="{AA9612AC-61E1-42C5-9339-FD699EBC01DC}" type="sibTrans" cxnId="{DF19A5FC-4622-46A6-BBC0-58FDB58F4D29}">
      <dgm:prSet/>
      <dgm:spPr/>
      <dgm:t>
        <a:bodyPr/>
        <a:lstStyle/>
        <a:p>
          <a:endParaRPr lang="en-US"/>
        </a:p>
      </dgm:t>
    </dgm:pt>
    <dgm:pt modelId="{7BDE982B-80C8-46F9-B08C-B27AEA4E67F7}">
      <dgm:prSet phldrT="[Text]" custT="1"/>
      <dgm:spPr>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dgm:spPr>
      <dgm:t>
        <a:bodyPr/>
        <a:lstStyle/>
        <a:p>
          <a:pPr algn="l"/>
          <a:r>
            <a:rPr lang="en-US" sz="2400" dirty="0" smtClean="0">
              <a:solidFill>
                <a:schemeClr val="tx1"/>
              </a:solidFill>
            </a:rPr>
            <a:t>Encourage students to think deeply about a text's meaning.</a:t>
          </a:r>
          <a:endParaRPr lang="en-US" sz="2400" dirty="0">
            <a:solidFill>
              <a:schemeClr val="tx1"/>
            </a:solidFill>
          </a:endParaRPr>
        </a:p>
      </dgm:t>
    </dgm:pt>
    <dgm:pt modelId="{88F63C09-D877-4437-9D8A-B2B9E82C6206}" type="parTrans" cxnId="{A276260E-DBFB-469E-93E0-E9EE80C06BC9}">
      <dgm:prSet/>
      <dgm:spPr/>
      <dgm:t>
        <a:bodyPr/>
        <a:lstStyle/>
        <a:p>
          <a:endParaRPr lang="en-US"/>
        </a:p>
      </dgm:t>
    </dgm:pt>
    <dgm:pt modelId="{1E815503-11DA-4A6E-AF96-EECDEEBC5B7F}" type="sibTrans" cxnId="{A276260E-DBFB-469E-93E0-E9EE80C06BC9}">
      <dgm:prSet/>
      <dgm:spPr/>
      <dgm:t>
        <a:bodyPr/>
        <a:lstStyle/>
        <a:p>
          <a:endParaRPr lang="en-US"/>
        </a:p>
      </dgm:t>
    </dgm:pt>
    <dgm:pt modelId="{6CDF7CA1-D657-4119-8E20-1AB8A82C82D1}">
      <dgm:prSet custT="1"/>
      <dgm:spPr>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dgm:spPr>
      <dgm:t>
        <a:bodyPr/>
        <a:lstStyle/>
        <a:p>
          <a:r>
            <a:rPr lang="en-US" sz="2400" smtClean="0">
              <a:solidFill>
                <a:schemeClr val="tx1"/>
              </a:solidFill>
            </a:rPr>
            <a:t>Higher-order questioning might begin with:</a:t>
          </a:r>
          <a:endParaRPr lang="en-US" sz="2400" dirty="0">
            <a:solidFill>
              <a:schemeClr val="tx1"/>
            </a:solidFill>
          </a:endParaRPr>
        </a:p>
      </dgm:t>
    </dgm:pt>
    <dgm:pt modelId="{FC42E3C0-98ED-4088-84DD-11F87FE4C3B2}" type="parTrans" cxnId="{4AB7B51E-AFF4-43A9-B3DE-828DE40A90FF}">
      <dgm:prSet/>
      <dgm:spPr/>
      <dgm:t>
        <a:bodyPr/>
        <a:lstStyle/>
        <a:p>
          <a:endParaRPr lang="en-US"/>
        </a:p>
      </dgm:t>
    </dgm:pt>
    <dgm:pt modelId="{46930CBE-8CD8-4FF6-9F6D-2FC95B9C5435}" type="sibTrans" cxnId="{4AB7B51E-AFF4-43A9-B3DE-828DE40A90FF}">
      <dgm:prSet/>
      <dgm:spPr/>
      <dgm:t>
        <a:bodyPr/>
        <a:lstStyle/>
        <a:p>
          <a:endParaRPr lang="en-US"/>
        </a:p>
      </dgm:t>
    </dgm:pt>
    <dgm:pt modelId="{6DB25896-FB79-4523-AF23-FDCEFB1B06B7}">
      <dgm:prSet/>
      <dgm:spPr>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dgm:spPr>
      <dgm:t>
        <a:bodyPr/>
        <a:lstStyle/>
        <a:p>
          <a:r>
            <a:rPr lang="en-US" sz="1500" smtClean="0">
              <a:solidFill>
                <a:schemeClr val="tx1"/>
              </a:solidFill>
            </a:rPr>
            <a:t> "Why did that happen?" </a:t>
          </a:r>
          <a:endParaRPr lang="en-US" sz="1500" dirty="0">
            <a:solidFill>
              <a:schemeClr val="tx1"/>
            </a:solidFill>
          </a:endParaRPr>
        </a:p>
      </dgm:t>
    </dgm:pt>
    <dgm:pt modelId="{EB686BE8-571F-41B1-95A2-2B6D3D76AA29}" type="parTrans" cxnId="{09E739CC-BCD7-4FB3-9063-5DDB1DCBEA98}">
      <dgm:prSet/>
      <dgm:spPr/>
      <dgm:t>
        <a:bodyPr/>
        <a:lstStyle/>
        <a:p>
          <a:endParaRPr lang="en-US"/>
        </a:p>
      </dgm:t>
    </dgm:pt>
    <dgm:pt modelId="{81CE20F5-09DA-4390-BD1B-0066DE96581B}" type="sibTrans" cxnId="{09E739CC-BCD7-4FB3-9063-5DDB1DCBEA98}">
      <dgm:prSet/>
      <dgm:spPr/>
      <dgm:t>
        <a:bodyPr/>
        <a:lstStyle/>
        <a:p>
          <a:endParaRPr lang="en-US"/>
        </a:p>
      </dgm:t>
    </dgm:pt>
    <dgm:pt modelId="{5E58D480-41E5-4D57-8BF3-293D2DF0D465}">
      <dgm:prSet/>
      <dgm:spPr>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dgm:spPr>
      <dgm:t>
        <a:bodyPr/>
        <a:lstStyle/>
        <a:p>
          <a:r>
            <a:rPr lang="en-US" sz="1500" dirty="0" smtClean="0">
              <a:solidFill>
                <a:schemeClr val="tx1"/>
              </a:solidFill>
            </a:rPr>
            <a:t> "What do you think about that?"  </a:t>
          </a:r>
          <a:endParaRPr lang="en-US" sz="1500" dirty="0">
            <a:solidFill>
              <a:schemeClr val="tx1"/>
            </a:solidFill>
          </a:endParaRPr>
        </a:p>
      </dgm:t>
    </dgm:pt>
    <dgm:pt modelId="{B47F14C9-1CFE-494D-8C17-69373A75E80E}" type="parTrans" cxnId="{8905370B-2078-47CA-975F-B277480D9D91}">
      <dgm:prSet/>
      <dgm:spPr/>
      <dgm:t>
        <a:bodyPr/>
        <a:lstStyle/>
        <a:p>
          <a:endParaRPr lang="en-US"/>
        </a:p>
      </dgm:t>
    </dgm:pt>
    <dgm:pt modelId="{5A942080-7C83-404E-89AB-33B41328A916}" type="sibTrans" cxnId="{8905370B-2078-47CA-975F-B277480D9D91}">
      <dgm:prSet/>
      <dgm:spPr/>
      <dgm:t>
        <a:bodyPr/>
        <a:lstStyle/>
        <a:p>
          <a:endParaRPr lang="en-US"/>
        </a:p>
      </dgm:t>
    </dgm:pt>
    <dgm:pt modelId="{150418D7-E081-4569-AF31-94517FA51B36}">
      <dgm:prSet/>
      <dgm:spPr>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dgm:spPr>
      <dgm:t>
        <a:bodyPr/>
        <a:lstStyle/>
        <a:p>
          <a:r>
            <a:rPr lang="en-US" sz="1500" dirty="0" smtClean="0">
              <a:solidFill>
                <a:schemeClr val="tx1"/>
              </a:solidFill>
            </a:rPr>
            <a:t> "What does the author mean by this?“</a:t>
          </a:r>
          <a:endParaRPr lang="en-US" sz="1500" dirty="0">
            <a:solidFill>
              <a:schemeClr val="tx1"/>
            </a:solidFill>
          </a:endParaRPr>
        </a:p>
      </dgm:t>
    </dgm:pt>
    <dgm:pt modelId="{F9EF1BE9-1629-4798-87A3-2C5ADCD22588}" type="parTrans" cxnId="{92E0F78F-E7D0-4A36-8326-4E247CC49ADB}">
      <dgm:prSet/>
      <dgm:spPr/>
      <dgm:t>
        <a:bodyPr/>
        <a:lstStyle/>
        <a:p>
          <a:endParaRPr lang="en-US"/>
        </a:p>
      </dgm:t>
    </dgm:pt>
    <dgm:pt modelId="{AA34F97D-BF80-454C-852D-1076D284EB0C}" type="sibTrans" cxnId="{92E0F78F-E7D0-4A36-8326-4E247CC49ADB}">
      <dgm:prSet/>
      <dgm:spPr/>
      <dgm:t>
        <a:bodyPr/>
        <a:lstStyle/>
        <a:p>
          <a:endParaRPr lang="en-US"/>
        </a:p>
      </dgm:t>
    </dgm:pt>
    <dgm:pt modelId="{A86B411A-A540-4E65-9944-C783E932F5F6}">
      <dgm:prSet custT="1"/>
      <dgm:spPr>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dgm:spPr>
      <dgm:t>
        <a:bodyPr/>
        <a:lstStyle/>
        <a:p>
          <a:pPr algn="l"/>
          <a:r>
            <a:rPr lang="en-US" sz="2400" dirty="0" smtClean="0">
              <a:solidFill>
                <a:schemeClr val="tx1"/>
              </a:solidFill>
            </a:rPr>
            <a:t>Scaffolding may be needed.</a:t>
          </a:r>
          <a:endParaRPr lang="en-US" sz="2400" dirty="0">
            <a:solidFill>
              <a:schemeClr val="tx1"/>
            </a:solidFill>
          </a:endParaRPr>
        </a:p>
      </dgm:t>
    </dgm:pt>
    <dgm:pt modelId="{79966B96-1DB5-4C5D-A1A0-BDB68D43BF37}" type="parTrans" cxnId="{7A017B22-1F6A-4A9D-9E2C-A2A35542CCCC}">
      <dgm:prSet/>
      <dgm:spPr/>
      <dgm:t>
        <a:bodyPr/>
        <a:lstStyle/>
        <a:p>
          <a:endParaRPr lang="en-US"/>
        </a:p>
      </dgm:t>
    </dgm:pt>
    <dgm:pt modelId="{BD69DACD-B1E8-4E7F-8340-D362B1309159}" type="sibTrans" cxnId="{7A017B22-1F6A-4A9D-9E2C-A2A35542CCCC}">
      <dgm:prSet/>
      <dgm:spPr/>
      <dgm:t>
        <a:bodyPr/>
        <a:lstStyle/>
        <a:p>
          <a:endParaRPr lang="en-US"/>
        </a:p>
      </dgm:t>
    </dgm:pt>
    <dgm:pt modelId="{3CB6280A-55A4-4CDA-B771-6D59037430A2}" type="pres">
      <dgm:prSet presAssocID="{6D3C5BDA-8D04-4188-9663-1EDDE7D437F8}" presName="layout" presStyleCnt="0">
        <dgm:presLayoutVars>
          <dgm:chMax/>
          <dgm:chPref/>
          <dgm:dir/>
          <dgm:animOne val="branch"/>
          <dgm:animLvl val="lvl"/>
          <dgm:resizeHandles/>
        </dgm:presLayoutVars>
      </dgm:prSet>
      <dgm:spPr/>
      <dgm:t>
        <a:bodyPr/>
        <a:lstStyle/>
        <a:p>
          <a:endParaRPr lang="en-US"/>
        </a:p>
      </dgm:t>
    </dgm:pt>
    <dgm:pt modelId="{E65E9401-AB36-41B8-BC57-83078177A94A}" type="pres">
      <dgm:prSet presAssocID="{A54A2397-9141-4EAA-B1A2-ED02A9E4E83F}" presName="root" presStyleCnt="0">
        <dgm:presLayoutVars>
          <dgm:chMax/>
          <dgm:chPref val="4"/>
        </dgm:presLayoutVars>
      </dgm:prSet>
      <dgm:spPr/>
      <dgm:t>
        <a:bodyPr/>
        <a:lstStyle/>
        <a:p>
          <a:endParaRPr lang="en-US"/>
        </a:p>
      </dgm:t>
    </dgm:pt>
    <dgm:pt modelId="{1CF6533E-427E-41F6-A1E6-1964F14A0FDF}" type="pres">
      <dgm:prSet presAssocID="{A54A2397-9141-4EAA-B1A2-ED02A9E4E83F}" presName="rootComposite" presStyleCnt="0">
        <dgm:presLayoutVars/>
      </dgm:prSet>
      <dgm:spPr/>
      <dgm:t>
        <a:bodyPr/>
        <a:lstStyle/>
        <a:p>
          <a:endParaRPr lang="en-US"/>
        </a:p>
      </dgm:t>
    </dgm:pt>
    <dgm:pt modelId="{AFDF33F4-C9B9-4D71-8C72-2FA3BF3EB348}" type="pres">
      <dgm:prSet presAssocID="{A54A2397-9141-4EAA-B1A2-ED02A9E4E83F}" presName="rootText" presStyleLbl="node0" presStyleIdx="0" presStyleCnt="1">
        <dgm:presLayoutVars>
          <dgm:chMax/>
          <dgm:chPref val="4"/>
        </dgm:presLayoutVars>
      </dgm:prSet>
      <dgm:spPr/>
      <dgm:t>
        <a:bodyPr/>
        <a:lstStyle/>
        <a:p>
          <a:endParaRPr lang="en-US"/>
        </a:p>
      </dgm:t>
    </dgm:pt>
    <dgm:pt modelId="{DFDFB99D-D85E-493E-B97F-C81E7906B5A9}" type="pres">
      <dgm:prSet presAssocID="{A54A2397-9141-4EAA-B1A2-ED02A9E4E83F}" presName="childShape" presStyleCnt="0">
        <dgm:presLayoutVars>
          <dgm:chMax val="0"/>
          <dgm:chPref val="0"/>
        </dgm:presLayoutVars>
      </dgm:prSet>
      <dgm:spPr/>
      <dgm:t>
        <a:bodyPr/>
        <a:lstStyle/>
        <a:p>
          <a:endParaRPr lang="en-US"/>
        </a:p>
      </dgm:t>
    </dgm:pt>
    <dgm:pt modelId="{34F0033D-043C-4D37-8C3B-74797793A66A}" type="pres">
      <dgm:prSet presAssocID="{7BDE982B-80C8-46F9-B08C-B27AEA4E67F7}" presName="childComposite" presStyleCnt="0">
        <dgm:presLayoutVars>
          <dgm:chMax val="0"/>
          <dgm:chPref val="0"/>
        </dgm:presLayoutVars>
      </dgm:prSet>
      <dgm:spPr/>
      <dgm:t>
        <a:bodyPr/>
        <a:lstStyle/>
        <a:p>
          <a:endParaRPr lang="en-US"/>
        </a:p>
      </dgm:t>
    </dgm:pt>
    <dgm:pt modelId="{D5E3D65E-E921-4F14-956E-3C311568F3B2}" type="pres">
      <dgm:prSet presAssocID="{7BDE982B-80C8-46F9-B08C-B27AEA4E67F7}" presName="Image" presStyleLbl="nod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25000" b="-25000"/>
          </a:stretch>
        </a:blipFill>
        <a:ln>
          <a:noFill/>
        </a:ln>
      </dgm:spPr>
      <dgm:t>
        <a:bodyPr/>
        <a:lstStyle/>
        <a:p>
          <a:endParaRPr lang="en-US"/>
        </a:p>
      </dgm:t>
    </dgm:pt>
    <dgm:pt modelId="{550575F2-5259-4B28-A607-FE8B9784F561}" type="pres">
      <dgm:prSet presAssocID="{7BDE982B-80C8-46F9-B08C-B27AEA4E67F7}" presName="childText" presStyleLbl="lnNode1" presStyleIdx="0" presStyleCnt="3">
        <dgm:presLayoutVars>
          <dgm:chMax val="0"/>
          <dgm:chPref val="0"/>
          <dgm:bulletEnabled val="1"/>
        </dgm:presLayoutVars>
      </dgm:prSet>
      <dgm:spPr/>
      <dgm:t>
        <a:bodyPr/>
        <a:lstStyle/>
        <a:p>
          <a:endParaRPr lang="en-US"/>
        </a:p>
      </dgm:t>
    </dgm:pt>
    <dgm:pt modelId="{D7CA124E-D7DE-4775-8C2A-C3464412DD21}" type="pres">
      <dgm:prSet presAssocID="{6CDF7CA1-D657-4119-8E20-1AB8A82C82D1}" presName="childComposite" presStyleCnt="0">
        <dgm:presLayoutVars>
          <dgm:chMax val="0"/>
          <dgm:chPref val="0"/>
        </dgm:presLayoutVars>
      </dgm:prSet>
      <dgm:spPr/>
      <dgm:t>
        <a:bodyPr/>
        <a:lstStyle/>
        <a:p>
          <a:endParaRPr lang="en-US"/>
        </a:p>
      </dgm:t>
    </dgm:pt>
    <dgm:pt modelId="{A20FC244-78B0-46BE-BCD2-85E63021F036}" type="pres">
      <dgm:prSet presAssocID="{6CDF7CA1-D657-4119-8E20-1AB8A82C82D1}" presName="Image" presStyleLbl="nod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25000" b="-25000"/>
          </a:stretch>
        </a:blipFill>
      </dgm:spPr>
      <dgm:t>
        <a:bodyPr/>
        <a:lstStyle/>
        <a:p>
          <a:endParaRPr lang="en-US"/>
        </a:p>
      </dgm:t>
    </dgm:pt>
    <dgm:pt modelId="{455412D5-4845-4303-9F74-A8A2999DDF8E}" type="pres">
      <dgm:prSet presAssocID="{6CDF7CA1-D657-4119-8E20-1AB8A82C82D1}" presName="childText" presStyleLbl="lnNode1" presStyleIdx="1" presStyleCnt="3">
        <dgm:presLayoutVars>
          <dgm:chMax val="0"/>
          <dgm:chPref val="0"/>
          <dgm:bulletEnabled val="1"/>
        </dgm:presLayoutVars>
      </dgm:prSet>
      <dgm:spPr/>
      <dgm:t>
        <a:bodyPr/>
        <a:lstStyle/>
        <a:p>
          <a:endParaRPr lang="en-US"/>
        </a:p>
      </dgm:t>
    </dgm:pt>
    <dgm:pt modelId="{3C3A8BFF-96A7-4DBA-AF59-78F30C4F60DB}" type="pres">
      <dgm:prSet presAssocID="{A86B411A-A540-4E65-9944-C783E932F5F6}" presName="childComposite" presStyleCnt="0">
        <dgm:presLayoutVars>
          <dgm:chMax val="0"/>
          <dgm:chPref val="0"/>
        </dgm:presLayoutVars>
      </dgm:prSet>
      <dgm:spPr/>
      <dgm:t>
        <a:bodyPr/>
        <a:lstStyle/>
        <a:p>
          <a:endParaRPr lang="en-US"/>
        </a:p>
      </dgm:t>
    </dgm:pt>
    <dgm:pt modelId="{8F16D155-4132-4731-A4DB-452D1C898D0A}" type="pres">
      <dgm:prSet presAssocID="{A86B411A-A540-4E65-9944-C783E932F5F6}" presName="Image" presStyleLbl="nod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dgm:spPr>
      <dgm:t>
        <a:bodyPr/>
        <a:lstStyle/>
        <a:p>
          <a:endParaRPr lang="en-US"/>
        </a:p>
      </dgm:t>
    </dgm:pt>
    <dgm:pt modelId="{0D189773-3378-4774-A541-CA5065A0E0EF}" type="pres">
      <dgm:prSet presAssocID="{A86B411A-A540-4E65-9944-C783E932F5F6}" presName="childText" presStyleLbl="lnNode1" presStyleIdx="2" presStyleCnt="3">
        <dgm:presLayoutVars>
          <dgm:chMax val="0"/>
          <dgm:chPref val="0"/>
          <dgm:bulletEnabled val="1"/>
        </dgm:presLayoutVars>
      </dgm:prSet>
      <dgm:spPr/>
      <dgm:t>
        <a:bodyPr/>
        <a:lstStyle/>
        <a:p>
          <a:endParaRPr lang="en-US"/>
        </a:p>
      </dgm:t>
    </dgm:pt>
  </dgm:ptLst>
  <dgm:cxnLst>
    <dgm:cxn modelId="{DF19A5FC-4622-46A6-BBC0-58FDB58F4D29}" srcId="{6D3C5BDA-8D04-4188-9663-1EDDE7D437F8}" destId="{A54A2397-9141-4EAA-B1A2-ED02A9E4E83F}" srcOrd="0" destOrd="0" parTransId="{F1FB9468-A293-43D5-AE8F-12437BE8BC98}" sibTransId="{AA9612AC-61E1-42C5-9339-FD699EBC01DC}"/>
    <dgm:cxn modelId="{70C13B77-82EC-4D77-A0B1-9BC89D90651D}" type="presOf" srcId="{7BDE982B-80C8-46F9-B08C-B27AEA4E67F7}" destId="{550575F2-5259-4B28-A607-FE8B9784F561}" srcOrd="0" destOrd="0" presId="urn:microsoft.com/office/officeart/2008/layout/PictureAccentList"/>
    <dgm:cxn modelId="{B35E61E6-C1C0-4351-822D-E9ED9D1F167A}" type="presOf" srcId="{A86B411A-A540-4E65-9944-C783E932F5F6}" destId="{0D189773-3378-4774-A541-CA5065A0E0EF}" srcOrd="0" destOrd="0" presId="urn:microsoft.com/office/officeart/2008/layout/PictureAccentList"/>
    <dgm:cxn modelId="{DC40593E-E6CE-46F6-BAB4-2B1C0577898E}" type="presOf" srcId="{6DB25896-FB79-4523-AF23-FDCEFB1B06B7}" destId="{455412D5-4845-4303-9F74-A8A2999DDF8E}" srcOrd="0" destOrd="1" presId="urn:microsoft.com/office/officeart/2008/layout/PictureAccentList"/>
    <dgm:cxn modelId="{A276260E-DBFB-469E-93E0-E9EE80C06BC9}" srcId="{A54A2397-9141-4EAA-B1A2-ED02A9E4E83F}" destId="{7BDE982B-80C8-46F9-B08C-B27AEA4E67F7}" srcOrd="0" destOrd="0" parTransId="{88F63C09-D877-4437-9D8A-B2B9E82C6206}" sibTransId="{1E815503-11DA-4A6E-AF96-EECDEEBC5B7F}"/>
    <dgm:cxn modelId="{93E4A2DA-B75F-4529-97C9-73BE59AAEC01}" type="presOf" srcId="{6D3C5BDA-8D04-4188-9663-1EDDE7D437F8}" destId="{3CB6280A-55A4-4CDA-B771-6D59037430A2}" srcOrd="0" destOrd="0" presId="urn:microsoft.com/office/officeart/2008/layout/PictureAccentList"/>
    <dgm:cxn modelId="{7A017B22-1F6A-4A9D-9E2C-A2A35542CCCC}" srcId="{A54A2397-9141-4EAA-B1A2-ED02A9E4E83F}" destId="{A86B411A-A540-4E65-9944-C783E932F5F6}" srcOrd="2" destOrd="0" parTransId="{79966B96-1DB5-4C5D-A1A0-BDB68D43BF37}" sibTransId="{BD69DACD-B1E8-4E7F-8340-D362B1309159}"/>
    <dgm:cxn modelId="{92E0F78F-E7D0-4A36-8326-4E247CC49ADB}" srcId="{6CDF7CA1-D657-4119-8E20-1AB8A82C82D1}" destId="{150418D7-E081-4569-AF31-94517FA51B36}" srcOrd="2" destOrd="0" parTransId="{F9EF1BE9-1629-4798-87A3-2C5ADCD22588}" sibTransId="{AA34F97D-BF80-454C-852D-1076D284EB0C}"/>
    <dgm:cxn modelId="{4AB7B51E-AFF4-43A9-B3DE-828DE40A90FF}" srcId="{A54A2397-9141-4EAA-B1A2-ED02A9E4E83F}" destId="{6CDF7CA1-D657-4119-8E20-1AB8A82C82D1}" srcOrd="1" destOrd="0" parTransId="{FC42E3C0-98ED-4088-84DD-11F87FE4C3B2}" sibTransId="{46930CBE-8CD8-4FF6-9F6D-2FC95B9C5435}"/>
    <dgm:cxn modelId="{31A5BE87-050E-4AB3-9826-9BB46B27FAC3}" type="presOf" srcId="{6CDF7CA1-D657-4119-8E20-1AB8A82C82D1}" destId="{455412D5-4845-4303-9F74-A8A2999DDF8E}" srcOrd="0" destOrd="0" presId="urn:microsoft.com/office/officeart/2008/layout/PictureAccentList"/>
    <dgm:cxn modelId="{DBC56318-555D-4DAC-AD7C-FE7117CE22A3}" type="presOf" srcId="{A54A2397-9141-4EAA-B1A2-ED02A9E4E83F}" destId="{AFDF33F4-C9B9-4D71-8C72-2FA3BF3EB348}" srcOrd="0" destOrd="0" presId="urn:microsoft.com/office/officeart/2008/layout/PictureAccentList"/>
    <dgm:cxn modelId="{8A5E635A-7351-4620-9243-56F2F4F90D0C}" type="presOf" srcId="{150418D7-E081-4569-AF31-94517FA51B36}" destId="{455412D5-4845-4303-9F74-A8A2999DDF8E}" srcOrd="0" destOrd="3" presId="urn:microsoft.com/office/officeart/2008/layout/PictureAccentList"/>
    <dgm:cxn modelId="{F4F20AA8-006A-40AA-83ED-7B9E49DF808E}" type="presOf" srcId="{5E58D480-41E5-4D57-8BF3-293D2DF0D465}" destId="{455412D5-4845-4303-9F74-A8A2999DDF8E}" srcOrd="0" destOrd="2" presId="urn:microsoft.com/office/officeart/2008/layout/PictureAccentList"/>
    <dgm:cxn modelId="{8905370B-2078-47CA-975F-B277480D9D91}" srcId="{6CDF7CA1-D657-4119-8E20-1AB8A82C82D1}" destId="{5E58D480-41E5-4D57-8BF3-293D2DF0D465}" srcOrd="1" destOrd="0" parTransId="{B47F14C9-1CFE-494D-8C17-69373A75E80E}" sibTransId="{5A942080-7C83-404E-89AB-33B41328A916}"/>
    <dgm:cxn modelId="{09E739CC-BCD7-4FB3-9063-5DDB1DCBEA98}" srcId="{6CDF7CA1-D657-4119-8E20-1AB8A82C82D1}" destId="{6DB25896-FB79-4523-AF23-FDCEFB1B06B7}" srcOrd="0" destOrd="0" parTransId="{EB686BE8-571F-41B1-95A2-2B6D3D76AA29}" sibTransId="{81CE20F5-09DA-4390-BD1B-0066DE96581B}"/>
    <dgm:cxn modelId="{66730784-E3F0-4284-9047-A5B9342155A6}" type="presParOf" srcId="{3CB6280A-55A4-4CDA-B771-6D59037430A2}" destId="{E65E9401-AB36-41B8-BC57-83078177A94A}" srcOrd="0" destOrd="0" presId="urn:microsoft.com/office/officeart/2008/layout/PictureAccentList"/>
    <dgm:cxn modelId="{200B01D0-5A17-4F76-BD51-F2C89B074C60}" type="presParOf" srcId="{E65E9401-AB36-41B8-BC57-83078177A94A}" destId="{1CF6533E-427E-41F6-A1E6-1964F14A0FDF}" srcOrd="0" destOrd="0" presId="urn:microsoft.com/office/officeart/2008/layout/PictureAccentList"/>
    <dgm:cxn modelId="{4B61870C-127A-4F22-B1EC-3CA14B674A67}" type="presParOf" srcId="{1CF6533E-427E-41F6-A1E6-1964F14A0FDF}" destId="{AFDF33F4-C9B9-4D71-8C72-2FA3BF3EB348}" srcOrd="0" destOrd="0" presId="urn:microsoft.com/office/officeart/2008/layout/PictureAccentList"/>
    <dgm:cxn modelId="{7FBE79EE-3046-41E8-B550-95F2B3DC5F32}" type="presParOf" srcId="{E65E9401-AB36-41B8-BC57-83078177A94A}" destId="{DFDFB99D-D85E-493E-B97F-C81E7906B5A9}" srcOrd="1" destOrd="0" presId="urn:microsoft.com/office/officeart/2008/layout/PictureAccentList"/>
    <dgm:cxn modelId="{A7F6EE43-75A0-4213-8B82-AE0F80237F5E}" type="presParOf" srcId="{DFDFB99D-D85E-493E-B97F-C81E7906B5A9}" destId="{34F0033D-043C-4D37-8C3B-74797793A66A}" srcOrd="0" destOrd="0" presId="urn:microsoft.com/office/officeart/2008/layout/PictureAccentList"/>
    <dgm:cxn modelId="{BDA780AD-951A-43F4-A261-9624AF7D120C}" type="presParOf" srcId="{34F0033D-043C-4D37-8C3B-74797793A66A}" destId="{D5E3D65E-E921-4F14-956E-3C311568F3B2}" srcOrd="0" destOrd="0" presId="urn:microsoft.com/office/officeart/2008/layout/PictureAccentList"/>
    <dgm:cxn modelId="{1D4F3E08-1BDF-4914-A918-C66E52539F9C}" type="presParOf" srcId="{34F0033D-043C-4D37-8C3B-74797793A66A}" destId="{550575F2-5259-4B28-A607-FE8B9784F561}" srcOrd="1" destOrd="0" presId="urn:microsoft.com/office/officeart/2008/layout/PictureAccentList"/>
    <dgm:cxn modelId="{0997FD26-495E-443B-B96F-B4828846F003}" type="presParOf" srcId="{DFDFB99D-D85E-493E-B97F-C81E7906B5A9}" destId="{D7CA124E-D7DE-4775-8C2A-C3464412DD21}" srcOrd="1" destOrd="0" presId="urn:microsoft.com/office/officeart/2008/layout/PictureAccentList"/>
    <dgm:cxn modelId="{D50F3019-0A27-48F1-B443-7B0315FB1999}" type="presParOf" srcId="{D7CA124E-D7DE-4775-8C2A-C3464412DD21}" destId="{A20FC244-78B0-46BE-BCD2-85E63021F036}" srcOrd="0" destOrd="0" presId="urn:microsoft.com/office/officeart/2008/layout/PictureAccentList"/>
    <dgm:cxn modelId="{10A185C2-22D2-47B3-9FB9-4C7FCB558310}" type="presParOf" srcId="{D7CA124E-D7DE-4775-8C2A-C3464412DD21}" destId="{455412D5-4845-4303-9F74-A8A2999DDF8E}" srcOrd="1" destOrd="0" presId="urn:microsoft.com/office/officeart/2008/layout/PictureAccentList"/>
    <dgm:cxn modelId="{B084B349-C9C1-4AD4-A58F-90275C5DCAA5}" type="presParOf" srcId="{DFDFB99D-D85E-493E-B97F-C81E7906B5A9}" destId="{3C3A8BFF-96A7-4DBA-AF59-78F30C4F60DB}" srcOrd="2" destOrd="0" presId="urn:microsoft.com/office/officeart/2008/layout/PictureAccentList"/>
    <dgm:cxn modelId="{CBCECF45-76A8-4587-99BC-6CFE1FE22FB0}" type="presParOf" srcId="{3C3A8BFF-96A7-4DBA-AF59-78F30C4F60DB}" destId="{8F16D155-4132-4731-A4DB-452D1C898D0A}" srcOrd="0" destOrd="0" presId="urn:microsoft.com/office/officeart/2008/layout/PictureAccentList"/>
    <dgm:cxn modelId="{B26B72E1-4B2A-40B9-B80A-586C6CFC4822}" type="presParOf" srcId="{3C3A8BFF-96A7-4DBA-AF59-78F30C4F60DB}" destId="{0D189773-3378-4774-A541-CA5065A0E0EF}" srcOrd="1" destOrd="0" presId="urn:microsoft.com/office/officeart/2008/layout/PictureAccent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0403E6E-AAE1-4EEE-BF85-047DF810BAF4}" type="doc">
      <dgm:prSet loTypeId="urn:microsoft.com/office/officeart/2011/layout/InterconnectedBlockProcess" loCatId="process" qsTypeId="urn:microsoft.com/office/officeart/2005/8/quickstyle/simple1" qsCatId="simple" csTypeId="urn:microsoft.com/office/officeart/2005/8/colors/accent1_2" csCatId="accent1" phldr="1"/>
      <dgm:spPr/>
      <dgm:t>
        <a:bodyPr/>
        <a:lstStyle/>
        <a:p>
          <a:endParaRPr lang="en-US"/>
        </a:p>
      </dgm:t>
    </dgm:pt>
    <dgm:pt modelId="{5861304A-3E34-4D1F-B38B-41A1B1A72BCC}">
      <dgm:prSet phldrT="[Text]"/>
      <dgm:spPr>
        <a:solidFill>
          <a:srgbClr val="FFFF4B"/>
        </a:solidFill>
      </dgm:spPr>
      <dgm:t>
        <a:bodyPr/>
        <a:lstStyle/>
        <a:p>
          <a:r>
            <a:rPr lang="en-US" dirty="0" smtClean="0">
              <a:solidFill>
                <a:schemeClr val="tx1"/>
              </a:solidFill>
            </a:rPr>
            <a:t>Remember</a:t>
          </a:r>
          <a:endParaRPr lang="en-US" dirty="0">
            <a:solidFill>
              <a:schemeClr val="tx1"/>
            </a:solidFill>
          </a:endParaRPr>
        </a:p>
      </dgm:t>
    </dgm:pt>
    <dgm:pt modelId="{7AD58419-5103-44F3-A6B0-D2146713AD45}" type="parTrans" cxnId="{71669F14-4C46-4A06-8D03-8FA357B2C9E9}">
      <dgm:prSet/>
      <dgm:spPr/>
      <dgm:t>
        <a:bodyPr/>
        <a:lstStyle/>
        <a:p>
          <a:endParaRPr lang="en-US"/>
        </a:p>
      </dgm:t>
    </dgm:pt>
    <dgm:pt modelId="{5A9E2248-B029-45DE-B8C6-68FB9BECD081}" type="sibTrans" cxnId="{71669F14-4C46-4A06-8D03-8FA357B2C9E9}">
      <dgm:prSet/>
      <dgm:spPr/>
      <dgm:t>
        <a:bodyPr/>
        <a:lstStyle/>
        <a:p>
          <a:endParaRPr lang="en-US"/>
        </a:p>
      </dgm:t>
    </dgm:pt>
    <dgm:pt modelId="{B6E779EF-D9F5-4288-A8E7-D5908A8DC097}">
      <dgm:prSet phldrT="[Text]"/>
      <dgm:spPr>
        <a:solidFill>
          <a:srgbClr val="FFFFAF"/>
        </a:solidFill>
      </dgm:spPr>
      <dgm:t>
        <a:bodyPr/>
        <a:lstStyle/>
        <a:p>
          <a:pPr algn="l"/>
          <a:r>
            <a:rPr lang="en-US" dirty="0" smtClean="0"/>
            <a:t>Recall information</a:t>
          </a:r>
          <a:endParaRPr lang="en-US" dirty="0"/>
        </a:p>
      </dgm:t>
    </dgm:pt>
    <dgm:pt modelId="{E2F7932E-BC46-4859-B877-570FB5871022}" type="parTrans" cxnId="{6A0237A7-60DB-4B97-8169-E65D17F747DF}">
      <dgm:prSet/>
      <dgm:spPr/>
      <dgm:t>
        <a:bodyPr/>
        <a:lstStyle/>
        <a:p>
          <a:endParaRPr lang="en-US"/>
        </a:p>
      </dgm:t>
    </dgm:pt>
    <dgm:pt modelId="{117E9589-CA88-4A19-9829-26F0E35288B6}" type="sibTrans" cxnId="{6A0237A7-60DB-4B97-8169-E65D17F747DF}">
      <dgm:prSet/>
      <dgm:spPr/>
      <dgm:t>
        <a:bodyPr/>
        <a:lstStyle/>
        <a:p>
          <a:endParaRPr lang="en-US"/>
        </a:p>
      </dgm:t>
    </dgm:pt>
    <dgm:pt modelId="{F7FD09FA-2B58-49A0-8A58-F77B2E60EC21}">
      <dgm:prSet phldrT="[Text]"/>
      <dgm:spPr>
        <a:solidFill>
          <a:srgbClr val="FFFF4B"/>
        </a:solidFill>
      </dgm:spPr>
      <dgm:t>
        <a:bodyPr/>
        <a:lstStyle/>
        <a:p>
          <a:r>
            <a:rPr lang="en-US" dirty="0" smtClean="0">
              <a:solidFill>
                <a:schemeClr val="tx1"/>
              </a:solidFill>
            </a:rPr>
            <a:t>Understand</a:t>
          </a:r>
          <a:endParaRPr lang="en-US" dirty="0">
            <a:solidFill>
              <a:schemeClr val="tx1"/>
            </a:solidFill>
          </a:endParaRPr>
        </a:p>
      </dgm:t>
    </dgm:pt>
    <dgm:pt modelId="{6FAC34CF-7269-4F86-946F-327C8EB711E0}" type="parTrans" cxnId="{3C20766F-0997-4726-A56B-EF14A0CD4263}">
      <dgm:prSet/>
      <dgm:spPr/>
      <dgm:t>
        <a:bodyPr/>
        <a:lstStyle/>
        <a:p>
          <a:endParaRPr lang="en-US"/>
        </a:p>
      </dgm:t>
    </dgm:pt>
    <dgm:pt modelId="{38D383F9-B36F-41B8-B91F-D15CA7C85116}" type="sibTrans" cxnId="{3C20766F-0997-4726-A56B-EF14A0CD4263}">
      <dgm:prSet/>
      <dgm:spPr/>
      <dgm:t>
        <a:bodyPr/>
        <a:lstStyle/>
        <a:p>
          <a:endParaRPr lang="en-US"/>
        </a:p>
      </dgm:t>
    </dgm:pt>
    <dgm:pt modelId="{BA46A566-2A7D-4D74-9D5C-7AD4D6C9D11E}">
      <dgm:prSet phldrT="[Text]"/>
      <dgm:spPr>
        <a:solidFill>
          <a:srgbClr val="FFFFAF"/>
        </a:solidFill>
      </dgm:spPr>
      <dgm:t>
        <a:bodyPr/>
        <a:lstStyle/>
        <a:p>
          <a:pPr algn="l"/>
          <a:r>
            <a:rPr lang="en-US" dirty="0" smtClean="0"/>
            <a:t>Grasp the meaning</a:t>
          </a:r>
          <a:endParaRPr lang="en-US" dirty="0"/>
        </a:p>
      </dgm:t>
    </dgm:pt>
    <dgm:pt modelId="{9A010A68-4A43-4F97-A6FE-C4633CFE3A68}" type="parTrans" cxnId="{CD995A94-7330-4D48-BEAC-4DB9CB91A6C5}">
      <dgm:prSet/>
      <dgm:spPr/>
      <dgm:t>
        <a:bodyPr/>
        <a:lstStyle/>
        <a:p>
          <a:endParaRPr lang="en-US"/>
        </a:p>
      </dgm:t>
    </dgm:pt>
    <dgm:pt modelId="{B6C4C95A-6581-4F58-8EB0-1318A63672E0}" type="sibTrans" cxnId="{CD995A94-7330-4D48-BEAC-4DB9CB91A6C5}">
      <dgm:prSet/>
      <dgm:spPr/>
      <dgm:t>
        <a:bodyPr/>
        <a:lstStyle/>
        <a:p>
          <a:endParaRPr lang="en-US"/>
        </a:p>
      </dgm:t>
    </dgm:pt>
    <dgm:pt modelId="{5216E414-DAC4-45FC-88DB-390050B30A66}">
      <dgm:prSet phldrT="[Text]"/>
      <dgm:spPr>
        <a:solidFill>
          <a:srgbClr val="FFFF4B"/>
        </a:solidFill>
      </dgm:spPr>
      <dgm:t>
        <a:bodyPr/>
        <a:lstStyle/>
        <a:p>
          <a:r>
            <a:rPr lang="en-US" dirty="0" smtClean="0">
              <a:solidFill>
                <a:schemeClr val="tx1"/>
              </a:solidFill>
            </a:rPr>
            <a:t>Apply</a:t>
          </a:r>
          <a:endParaRPr lang="en-US" dirty="0">
            <a:solidFill>
              <a:schemeClr val="tx1"/>
            </a:solidFill>
          </a:endParaRPr>
        </a:p>
      </dgm:t>
    </dgm:pt>
    <dgm:pt modelId="{DD2A853D-8EB3-4AE1-B217-DE1855F9906B}" type="parTrans" cxnId="{A445460A-FFF6-4EC2-B102-8A07CAD287F9}">
      <dgm:prSet/>
      <dgm:spPr/>
      <dgm:t>
        <a:bodyPr/>
        <a:lstStyle/>
        <a:p>
          <a:endParaRPr lang="en-US"/>
        </a:p>
      </dgm:t>
    </dgm:pt>
    <dgm:pt modelId="{729099CF-7BC2-4138-A876-F7CF9CF5A00A}" type="sibTrans" cxnId="{A445460A-FFF6-4EC2-B102-8A07CAD287F9}">
      <dgm:prSet/>
      <dgm:spPr/>
      <dgm:t>
        <a:bodyPr/>
        <a:lstStyle/>
        <a:p>
          <a:endParaRPr lang="en-US"/>
        </a:p>
      </dgm:t>
    </dgm:pt>
    <dgm:pt modelId="{38BE5E24-7C68-460C-A093-FA11DF6BA36A}">
      <dgm:prSet phldrT="[Text]"/>
      <dgm:spPr>
        <a:solidFill>
          <a:srgbClr val="FFFFAF"/>
        </a:solidFill>
      </dgm:spPr>
      <dgm:t>
        <a:bodyPr/>
        <a:lstStyle/>
        <a:p>
          <a:pPr algn="l"/>
          <a:r>
            <a:rPr lang="en-US" dirty="0" smtClean="0"/>
            <a:t>Use learned material in new ways</a:t>
          </a:r>
          <a:endParaRPr lang="en-US" dirty="0"/>
        </a:p>
      </dgm:t>
    </dgm:pt>
    <dgm:pt modelId="{B9341B52-FE8E-459E-9931-82D16D3D076C}" type="parTrans" cxnId="{44D71E53-2909-415F-9037-324950102C3C}">
      <dgm:prSet/>
      <dgm:spPr/>
      <dgm:t>
        <a:bodyPr/>
        <a:lstStyle/>
        <a:p>
          <a:endParaRPr lang="en-US"/>
        </a:p>
      </dgm:t>
    </dgm:pt>
    <dgm:pt modelId="{07F2C23A-8284-4689-96C9-ADF8A1D4B3AE}" type="sibTrans" cxnId="{44D71E53-2909-415F-9037-324950102C3C}">
      <dgm:prSet/>
      <dgm:spPr/>
      <dgm:t>
        <a:bodyPr/>
        <a:lstStyle/>
        <a:p>
          <a:endParaRPr lang="en-US"/>
        </a:p>
      </dgm:t>
    </dgm:pt>
    <dgm:pt modelId="{2711B7D9-C870-4E26-88F9-953F48EC0C95}">
      <dgm:prSet phldrT="[Text]"/>
      <dgm:spPr>
        <a:solidFill>
          <a:srgbClr val="FFFF4B"/>
        </a:solidFill>
      </dgm:spPr>
      <dgm:t>
        <a:bodyPr/>
        <a:lstStyle/>
        <a:p>
          <a:r>
            <a:rPr lang="en-US" dirty="0" smtClean="0">
              <a:solidFill>
                <a:schemeClr val="tx1"/>
              </a:solidFill>
            </a:rPr>
            <a:t>Evaluate</a:t>
          </a:r>
          <a:endParaRPr lang="en-US" dirty="0">
            <a:solidFill>
              <a:schemeClr val="tx1"/>
            </a:solidFill>
          </a:endParaRPr>
        </a:p>
      </dgm:t>
    </dgm:pt>
    <dgm:pt modelId="{4E21A510-B26D-4432-9D88-2D98D7B36115}" type="parTrans" cxnId="{0A76D647-0806-4C2B-BAF3-0D80957E4B58}">
      <dgm:prSet/>
      <dgm:spPr/>
      <dgm:t>
        <a:bodyPr/>
        <a:lstStyle/>
        <a:p>
          <a:endParaRPr lang="en-US"/>
        </a:p>
      </dgm:t>
    </dgm:pt>
    <dgm:pt modelId="{59D3388A-6D0D-4CDC-A753-44820505997E}" type="sibTrans" cxnId="{0A76D647-0806-4C2B-BAF3-0D80957E4B58}">
      <dgm:prSet/>
      <dgm:spPr/>
      <dgm:t>
        <a:bodyPr/>
        <a:lstStyle/>
        <a:p>
          <a:endParaRPr lang="en-US"/>
        </a:p>
      </dgm:t>
    </dgm:pt>
    <dgm:pt modelId="{01896FB3-987D-4947-A380-D6180B86BC57}">
      <dgm:prSet phldrT="[Text]"/>
      <dgm:spPr>
        <a:solidFill>
          <a:srgbClr val="FFFF4B"/>
        </a:solidFill>
      </dgm:spPr>
      <dgm:t>
        <a:bodyPr/>
        <a:lstStyle/>
        <a:p>
          <a:r>
            <a:rPr lang="en-US" dirty="0" smtClean="0">
              <a:solidFill>
                <a:schemeClr val="tx1"/>
              </a:solidFill>
            </a:rPr>
            <a:t>Create</a:t>
          </a:r>
          <a:endParaRPr lang="en-US" dirty="0">
            <a:solidFill>
              <a:schemeClr val="tx1"/>
            </a:solidFill>
          </a:endParaRPr>
        </a:p>
      </dgm:t>
    </dgm:pt>
    <dgm:pt modelId="{C8109D50-9643-41AE-980B-14B84C9677BB}" type="parTrans" cxnId="{01C63B17-83E9-4619-A9AC-51AB03E90E13}">
      <dgm:prSet/>
      <dgm:spPr/>
      <dgm:t>
        <a:bodyPr/>
        <a:lstStyle/>
        <a:p>
          <a:endParaRPr lang="en-US"/>
        </a:p>
      </dgm:t>
    </dgm:pt>
    <dgm:pt modelId="{B6CB9EE5-669A-44C5-A9E5-DD7C9535A6DC}" type="sibTrans" cxnId="{01C63B17-83E9-4619-A9AC-51AB03E90E13}">
      <dgm:prSet/>
      <dgm:spPr/>
      <dgm:t>
        <a:bodyPr/>
        <a:lstStyle/>
        <a:p>
          <a:endParaRPr lang="en-US"/>
        </a:p>
      </dgm:t>
    </dgm:pt>
    <dgm:pt modelId="{FB494E26-4DC6-402C-A956-78B019F09331}">
      <dgm:prSet phldrT="[Text]"/>
      <dgm:spPr>
        <a:solidFill>
          <a:srgbClr val="FFFFAF"/>
        </a:solidFill>
      </dgm:spPr>
      <dgm:t>
        <a:bodyPr/>
        <a:lstStyle/>
        <a:p>
          <a:pPr algn="l"/>
          <a:r>
            <a:rPr lang="en-US" dirty="0" smtClean="0"/>
            <a:t>Separate and understand the parts of something</a:t>
          </a:r>
          <a:endParaRPr lang="en-US" dirty="0"/>
        </a:p>
      </dgm:t>
    </dgm:pt>
    <dgm:pt modelId="{72213964-3E67-4DD0-87FF-3CEE65EDF57E}" type="parTrans" cxnId="{7ED2590E-E622-449C-BBF3-55CF50E3DB43}">
      <dgm:prSet/>
      <dgm:spPr/>
      <dgm:t>
        <a:bodyPr/>
        <a:lstStyle/>
        <a:p>
          <a:endParaRPr lang="en-US"/>
        </a:p>
      </dgm:t>
    </dgm:pt>
    <dgm:pt modelId="{C2AFB361-AE26-4DA3-BFA9-BDC566B90B7E}" type="sibTrans" cxnId="{7ED2590E-E622-449C-BBF3-55CF50E3DB43}">
      <dgm:prSet/>
      <dgm:spPr/>
      <dgm:t>
        <a:bodyPr/>
        <a:lstStyle/>
        <a:p>
          <a:endParaRPr lang="en-US"/>
        </a:p>
      </dgm:t>
    </dgm:pt>
    <dgm:pt modelId="{00AF77E9-8AB8-401C-AF20-5A027A67C3CA}">
      <dgm:prSet phldrT="[Text]"/>
      <dgm:spPr>
        <a:solidFill>
          <a:srgbClr val="FFFFAF"/>
        </a:solidFill>
      </dgm:spPr>
      <dgm:t>
        <a:bodyPr/>
        <a:lstStyle/>
        <a:p>
          <a:pPr algn="l"/>
          <a:r>
            <a:rPr lang="en-US" dirty="0" smtClean="0"/>
            <a:t>Make decisions</a:t>
          </a:r>
          <a:endParaRPr lang="en-US" dirty="0"/>
        </a:p>
      </dgm:t>
    </dgm:pt>
    <dgm:pt modelId="{A60602F4-85F8-4F9E-B40A-3F6797F0E89F}" type="parTrans" cxnId="{CA61F268-21AE-44D9-A03D-0BA6EFB8C08B}">
      <dgm:prSet/>
      <dgm:spPr/>
      <dgm:t>
        <a:bodyPr/>
        <a:lstStyle/>
        <a:p>
          <a:endParaRPr lang="en-US"/>
        </a:p>
      </dgm:t>
    </dgm:pt>
    <dgm:pt modelId="{10513313-EE70-4A41-8617-E26BA43E31F7}" type="sibTrans" cxnId="{CA61F268-21AE-44D9-A03D-0BA6EFB8C08B}">
      <dgm:prSet/>
      <dgm:spPr/>
      <dgm:t>
        <a:bodyPr/>
        <a:lstStyle/>
        <a:p>
          <a:endParaRPr lang="en-US"/>
        </a:p>
      </dgm:t>
    </dgm:pt>
    <dgm:pt modelId="{9E771D7E-F55B-4E7E-A59E-1DA3DA107AD1}">
      <dgm:prSet phldrT="[Text]"/>
      <dgm:spPr>
        <a:solidFill>
          <a:srgbClr val="FFFFAF"/>
        </a:solidFill>
      </dgm:spPr>
      <dgm:t>
        <a:bodyPr/>
        <a:lstStyle/>
        <a:p>
          <a:pPr algn="l"/>
          <a:r>
            <a:rPr lang="en-US" dirty="0" smtClean="0"/>
            <a:t>Make connections</a:t>
          </a:r>
          <a:endParaRPr lang="en-US" dirty="0"/>
        </a:p>
      </dgm:t>
    </dgm:pt>
    <dgm:pt modelId="{BA6B86BF-853B-41F7-A0B6-7E1BFCBF83A6}" type="parTrans" cxnId="{A59686A4-B88B-4A4E-A26A-A4690A61FE74}">
      <dgm:prSet/>
      <dgm:spPr/>
      <dgm:t>
        <a:bodyPr/>
        <a:lstStyle/>
        <a:p>
          <a:endParaRPr lang="en-US"/>
        </a:p>
      </dgm:t>
    </dgm:pt>
    <dgm:pt modelId="{FBB67A2A-7199-4CD5-B5FC-F42D3138231C}" type="sibTrans" cxnId="{A59686A4-B88B-4A4E-A26A-A4690A61FE74}">
      <dgm:prSet/>
      <dgm:spPr/>
      <dgm:t>
        <a:bodyPr/>
        <a:lstStyle/>
        <a:p>
          <a:endParaRPr lang="en-US"/>
        </a:p>
      </dgm:t>
    </dgm:pt>
    <dgm:pt modelId="{092DD71C-A8C9-46D0-B763-F1377515303B}">
      <dgm:prSet/>
      <dgm:spPr>
        <a:solidFill>
          <a:srgbClr val="FFFFAF"/>
        </a:solidFill>
      </dgm:spPr>
      <dgm:t>
        <a:bodyPr/>
        <a:lstStyle/>
        <a:p>
          <a:pPr algn="l"/>
          <a:endParaRPr lang="en-US" dirty="0"/>
        </a:p>
      </dgm:t>
    </dgm:pt>
    <dgm:pt modelId="{AA2B430B-0BBE-4739-B70D-C36CC9842C37}" type="parTrans" cxnId="{504B4686-ECB2-425D-8972-22194DCAB5FF}">
      <dgm:prSet/>
      <dgm:spPr/>
      <dgm:t>
        <a:bodyPr/>
        <a:lstStyle/>
        <a:p>
          <a:endParaRPr lang="en-US"/>
        </a:p>
      </dgm:t>
    </dgm:pt>
    <dgm:pt modelId="{550605FA-AB5A-4476-BF02-3B9862ECC94B}" type="sibTrans" cxnId="{504B4686-ECB2-425D-8972-22194DCAB5FF}">
      <dgm:prSet/>
      <dgm:spPr/>
      <dgm:t>
        <a:bodyPr/>
        <a:lstStyle/>
        <a:p>
          <a:endParaRPr lang="en-US"/>
        </a:p>
      </dgm:t>
    </dgm:pt>
    <dgm:pt modelId="{D4AF2F15-E949-4C9A-A5FE-CD5A21FB22F4}">
      <dgm:prSet/>
      <dgm:spPr>
        <a:solidFill>
          <a:srgbClr val="FFFFAF"/>
        </a:solidFill>
      </dgm:spPr>
      <dgm:t>
        <a:bodyPr/>
        <a:lstStyle/>
        <a:p>
          <a:pPr algn="l"/>
          <a:endParaRPr lang="en-US" dirty="0"/>
        </a:p>
      </dgm:t>
    </dgm:pt>
    <dgm:pt modelId="{44C695E3-8858-4CB9-9D58-51803D0A833F}" type="parTrans" cxnId="{8735B569-A5DB-4EB8-964E-6DD5798EA920}">
      <dgm:prSet/>
      <dgm:spPr/>
      <dgm:t>
        <a:bodyPr/>
        <a:lstStyle/>
        <a:p>
          <a:endParaRPr lang="en-US"/>
        </a:p>
      </dgm:t>
    </dgm:pt>
    <dgm:pt modelId="{72EA0E5D-D3D0-45FF-AB6E-9398AFE60073}" type="sibTrans" cxnId="{8735B569-A5DB-4EB8-964E-6DD5798EA920}">
      <dgm:prSet/>
      <dgm:spPr/>
      <dgm:t>
        <a:bodyPr/>
        <a:lstStyle/>
        <a:p>
          <a:endParaRPr lang="en-US"/>
        </a:p>
      </dgm:t>
    </dgm:pt>
    <dgm:pt modelId="{D08B8C40-EEC8-442A-A4BE-DE59EDA0F61A}">
      <dgm:prSet/>
      <dgm:spPr>
        <a:solidFill>
          <a:srgbClr val="FFFF4B"/>
        </a:solidFill>
      </dgm:spPr>
      <dgm:t>
        <a:bodyPr/>
        <a:lstStyle/>
        <a:p>
          <a:r>
            <a:rPr lang="en-US" dirty="0" smtClean="0">
              <a:solidFill>
                <a:schemeClr val="tx1"/>
              </a:solidFill>
            </a:rPr>
            <a:t>Analyze</a:t>
          </a:r>
          <a:endParaRPr lang="en-US" dirty="0">
            <a:solidFill>
              <a:schemeClr val="tx1"/>
            </a:solidFill>
          </a:endParaRPr>
        </a:p>
      </dgm:t>
    </dgm:pt>
    <dgm:pt modelId="{585EDCF2-3089-4248-A4D9-1AFF298A689D}" type="parTrans" cxnId="{970E45F7-42BE-425B-ACE4-F4527979040E}">
      <dgm:prSet/>
      <dgm:spPr/>
      <dgm:t>
        <a:bodyPr/>
        <a:lstStyle/>
        <a:p>
          <a:endParaRPr lang="en-US"/>
        </a:p>
      </dgm:t>
    </dgm:pt>
    <dgm:pt modelId="{7E17F589-32F9-4D30-BB03-56F539892C18}" type="sibTrans" cxnId="{970E45F7-42BE-425B-ACE4-F4527979040E}">
      <dgm:prSet/>
      <dgm:spPr/>
      <dgm:t>
        <a:bodyPr/>
        <a:lstStyle/>
        <a:p>
          <a:endParaRPr lang="en-US"/>
        </a:p>
      </dgm:t>
    </dgm:pt>
    <dgm:pt modelId="{2C037A1F-F4E0-4D90-BE68-2A85B6483EC9}">
      <dgm:prSet phldrT="[Text]"/>
      <dgm:spPr>
        <a:solidFill>
          <a:srgbClr val="FFFFAF"/>
        </a:solidFill>
      </dgm:spPr>
      <dgm:t>
        <a:bodyPr/>
        <a:lstStyle/>
        <a:p>
          <a:pPr algn="l"/>
          <a:r>
            <a:rPr lang="en-US" dirty="0" smtClean="0"/>
            <a:t>Use procedures and knowledge</a:t>
          </a:r>
          <a:endParaRPr lang="en-US" dirty="0"/>
        </a:p>
      </dgm:t>
    </dgm:pt>
    <dgm:pt modelId="{5B933F70-BEF8-4FE1-8810-4EF67D072BA6}" type="parTrans" cxnId="{F4735877-5CBD-44E6-B19A-B4FBACFB5F6B}">
      <dgm:prSet/>
      <dgm:spPr/>
      <dgm:t>
        <a:bodyPr/>
        <a:lstStyle/>
        <a:p>
          <a:endParaRPr lang="en-US"/>
        </a:p>
      </dgm:t>
    </dgm:pt>
    <dgm:pt modelId="{79F816E2-0767-43EE-87E7-A0B81F3D2BFD}" type="sibTrans" cxnId="{F4735877-5CBD-44E6-B19A-B4FBACFB5F6B}">
      <dgm:prSet/>
      <dgm:spPr/>
      <dgm:t>
        <a:bodyPr/>
        <a:lstStyle/>
        <a:p>
          <a:endParaRPr lang="en-US"/>
        </a:p>
      </dgm:t>
    </dgm:pt>
    <dgm:pt modelId="{E79E505D-16CE-4BCC-A51F-789D5AA5EC87}">
      <dgm:prSet/>
      <dgm:spPr>
        <a:solidFill>
          <a:srgbClr val="FFFFAF"/>
        </a:solidFill>
      </dgm:spPr>
      <dgm:t>
        <a:bodyPr/>
        <a:lstStyle/>
        <a:p>
          <a:pPr algn="r"/>
          <a:endParaRPr lang="en-US" dirty="0"/>
        </a:p>
      </dgm:t>
    </dgm:pt>
    <dgm:pt modelId="{5986CD05-CB7E-477B-A5B6-0650DFB90D3C}" type="parTrans" cxnId="{5E741A6A-A4CF-463A-AB7C-F12CD8057E3E}">
      <dgm:prSet/>
      <dgm:spPr/>
      <dgm:t>
        <a:bodyPr/>
        <a:lstStyle/>
        <a:p>
          <a:endParaRPr lang="en-US"/>
        </a:p>
      </dgm:t>
    </dgm:pt>
    <dgm:pt modelId="{DB1751BE-5890-4FF0-89E5-C02D50200F84}" type="sibTrans" cxnId="{5E741A6A-A4CF-463A-AB7C-F12CD8057E3E}">
      <dgm:prSet/>
      <dgm:spPr/>
      <dgm:t>
        <a:bodyPr/>
        <a:lstStyle/>
        <a:p>
          <a:endParaRPr lang="en-US"/>
        </a:p>
      </dgm:t>
    </dgm:pt>
    <dgm:pt modelId="{D1C9CE8E-C013-4CAD-92B5-176229CE5A07}">
      <dgm:prSet/>
      <dgm:spPr>
        <a:solidFill>
          <a:srgbClr val="FFFFAF"/>
        </a:solidFill>
      </dgm:spPr>
      <dgm:t>
        <a:bodyPr/>
        <a:lstStyle/>
        <a:p>
          <a:pPr algn="l"/>
          <a:endParaRPr lang="en-US" dirty="0"/>
        </a:p>
      </dgm:t>
    </dgm:pt>
    <dgm:pt modelId="{7A63D981-565F-430C-A553-05A60AA810A4}" type="parTrans" cxnId="{6432813C-0146-4610-9036-4ECD53FA93AE}">
      <dgm:prSet/>
      <dgm:spPr/>
      <dgm:t>
        <a:bodyPr/>
        <a:lstStyle/>
        <a:p>
          <a:endParaRPr lang="en-US"/>
        </a:p>
      </dgm:t>
    </dgm:pt>
    <dgm:pt modelId="{D610B0FB-629C-458E-B9C0-C015265BBD8F}" type="sibTrans" cxnId="{6432813C-0146-4610-9036-4ECD53FA93AE}">
      <dgm:prSet/>
      <dgm:spPr/>
      <dgm:t>
        <a:bodyPr/>
        <a:lstStyle/>
        <a:p>
          <a:endParaRPr lang="en-US"/>
        </a:p>
      </dgm:t>
    </dgm:pt>
    <dgm:pt modelId="{D7491AE6-C5C3-421E-A313-18710481689D}">
      <dgm:prSet/>
      <dgm:spPr>
        <a:solidFill>
          <a:srgbClr val="FFFFAF"/>
        </a:solidFill>
      </dgm:spPr>
      <dgm:t>
        <a:bodyPr/>
        <a:lstStyle/>
        <a:p>
          <a:pPr algn="l"/>
          <a:r>
            <a:rPr lang="en-US" dirty="0" smtClean="0"/>
            <a:t>Judge something based on criteria</a:t>
          </a:r>
          <a:endParaRPr lang="en-US" dirty="0"/>
        </a:p>
      </dgm:t>
    </dgm:pt>
    <dgm:pt modelId="{82B1D2B6-988C-48BD-B1AB-145F9DBD31A7}" type="parTrans" cxnId="{152F04C9-7D34-4077-A4AF-4BD48146513D}">
      <dgm:prSet/>
      <dgm:spPr/>
      <dgm:t>
        <a:bodyPr/>
        <a:lstStyle/>
        <a:p>
          <a:endParaRPr lang="en-US"/>
        </a:p>
      </dgm:t>
    </dgm:pt>
    <dgm:pt modelId="{4821CB1F-A197-4130-81F5-D99353214348}" type="sibTrans" cxnId="{152F04C9-7D34-4077-A4AF-4BD48146513D}">
      <dgm:prSet/>
      <dgm:spPr/>
      <dgm:t>
        <a:bodyPr/>
        <a:lstStyle/>
        <a:p>
          <a:endParaRPr lang="en-US"/>
        </a:p>
      </dgm:t>
    </dgm:pt>
    <dgm:pt modelId="{88654A21-442E-4E8B-9A29-0D8D834D7ADA}">
      <dgm:prSet/>
      <dgm:spPr>
        <a:solidFill>
          <a:srgbClr val="FFFFAF"/>
        </a:solidFill>
      </dgm:spPr>
      <dgm:t>
        <a:bodyPr/>
        <a:lstStyle/>
        <a:p>
          <a:pPr algn="r"/>
          <a:endParaRPr lang="en-US" dirty="0"/>
        </a:p>
      </dgm:t>
    </dgm:pt>
    <dgm:pt modelId="{50BCDFD6-4362-4489-B557-58AD7EFB0D22}" type="parTrans" cxnId="{57F47C89-55B0-4C46-A37C-7A75A55C5E2D}">
      <dgm:prSet/>
      <dgm:spPr/>
      <dgm:t>
        <a:bodyPr/>
        <a:lstStyle/>
        <a:p>
          <a:endParaRPr lang="en-US"/>
        </a:p>
      </dgm:t>
    </dgm:pt>
    <dgm:pt modelId="{46554D79-5E6A-48BE-A737-4ECAFA5489E4}" type="sibTrans" cxnId="{57F47C89-55B0-4C46-A37C-7A75A55C5E2D}">
      <dgm:prSet/>
      <dgm:spPr/>
      <dgm:t>
        <a:bodyPr/>
        <a:lstStyle/>
        <a:p>
          <a:endParaRPr lang="en-US"/>
        </a:p>
      </dgm:t>
    </dgm:pt>
    <dgm:pt modelId="{8B343A9B-420B-4C90-9671-18D7BFE0BD63}">
      <dgm:prSet/>
      <dgm:spPr>
        <a:solidFill>
          <a:srgbClr val="FFFFAF"/>
        </a:solidFill>
      </dgm:spPr>
      <dgm:t>
        <a:bodyPr/>
        <a:lstStyle/>
        <a:p>
          <a:pPr algn="l"/>
          <a:endParaRPr lang="en-US" dirty="0"/>
        </a:p>
      </dgm:t>
    </dgm:pt>
    <dgm:pt modelId="{96CCA379-BD3F-446C-9910-108CFBB8122E}" type="parTrans" cxnId="{3B792D89-EB1A-48F0-9B50-D261AC9313FB}">
      <dgm:prSet/>
      <dgm:spPr/>
      <dgm:t>
        <a:bodyPr/>
        <a:lstStyle/>
        <a:p>
          <a:endParaRPr lang="en-US"/>
        </a:p>
      </dgm:t>
    </dgm:pt>
    <dgm:pt modelId="{96C7AE50-F401-4D61-9F9F-F34311D72ECC}" type="sibTrans" cxnId="{3B792D89-EB1A-48F0-9B50-D261AC9313FB}">
      <dgm:prSet/>
      <dgm:spPr/>
      <dgm:t>
        <a:bodyPr/>
        <a:lstStyle/>
        <a:p>
          <a:endParaRPr lang="en-US"/>
        </a:p>
      </dgm:t>
    </dgm:pt>
    <dgm:pt modelId="{7CFE4A73-8CD7-403F-A2A6-4355CCB9D90A}">
      <dgm:prSet/>
      <dgm:spPr>
        <a:solidFill>
          <a:srgbClr val="FFFFAF"/>
        </a:solidFill>
      </dgm:spPr>
      <dgm:t>
        <a:bodyPr/>
        <a:lstStyle/>
        <a:p>
          <a:pPr algn="l"/>
          <a:r>
            <a:rPr lang="en-US" dirty="0" smtClean="0"/>
            <a:t>Put elements together</a:t>
          </a:r>
          <a:endParaRPr lang="en-US" dirty="0"/>
        </a:p>
      </dgm:t>
    </dgm:pt>
    <dgm:pt modelId="{C8D8178D-06E0-4E49-8204-1B2D7329C738}" type="parTrans" cxnId="{29313715-15DA-4327-AA8C-50433B2B887B}">
      <dgm:prSet/>
      <dgm:spPr/>
      <dgm:t>
        <a:bodyPr/>
        <a:lstStyle/>
        <a:p>
          <a:endParaRPr lang="en-US"/>
        </a:p>
      </dgm:t>
    </dgm:pt>
    <dgm:pt modelId="{F490B4BF-36F0-40C8-8E1E-7821004A59E4}" type="sibTrans" cxnId="{29313715-15DA-4327-AA8C-50433B2B887B}">
      <dgm:prSet/>
      <dgm:spPr/>
      <dgm:t>
        <a:bodyPr/>
        <a:lstStyle/>
        <a:p>
          <a:endParaRPr lang="en-US"/>
        </a:p>
      </dgm:t>
    </dgm:pt>
    <dgm:pt modelId="{D84B6DA3-649F-4D64-9F50-940FEBB6AE6B}">
      <dgm:prSet/>
      <dgm:spPr>
        <a:solidFill>
          <a:srgbClr val="FFFFAF"/>
        </a:solidFill>
      </dgm:spPr>
      <dgm:t>
        <a:bodyPr/>
        <a:lstStyle/>
        <a:p>
          <a:pPr algn="r"/>
          <a:endParaRPr lang="en-US" dirty="0"/>
        </a:p>
      </dgm:t>
    </dgm:pt>
    <dgm:pt modelId="{AC2C7F06-0595-4A48-8468-F91F2CCBACFE}" type="parTrans" cxnId="{EEAFB9E2-4704-4753-B6E5-10864A68C71D}">
      <dgm:prSet/>
      <dgm:spPr/>
      <dgm:t>
        <a:bodyPr/>
        <a:lstStyle/>
        <a:p>
          <a:endParaRPr lang="en-US"/>
        </a:p>
      </dgm:t>
    </dgm:pt>
    <dgm:pt modelId="{21052BF5-E9D9-4CE1-AB35-42457C71ADEB}" type="sibTrans" cxnId="{EEAFB9E2-4704-4753-B6E5-10864A68C71D}">
      <dgm:prSet/>
      <dgm:spPr/>
      <dgm:t>
        <a:bodyPr/>
        <a:lstStyle/>
        <a:p>
          <a:endParaRPr lang="en-US"/>
        </a:p>
      </dgm:t>
    </dgm:pt>
    <dgm:pt modelId="{C1E5E469-6CD2-4EE1-9DCA-6DFAADE3AB4F}">
      <dgm:prSet phldrT="[Text]"/>
      <dgm:spPr>
        <a:solidFill>
          <a:srgbClr val="FFFFAF"/>
        </a:solidFill>
      </dgm:spPr>
      <dgm:t>
        <a:bodyPr/>
        <a:lstStyle/>
        <a:p>
          <a:pPr algn="l"/>
          <a:endParaRPr lang="en-US" dirty="0"/>
        </a:p>
      </dgm:t>
    </dgm:pt>
    <dgm:pt modelId="{3C2134D2-F691-477F-94B8-16A49DB93B10}" type="parTrans" cxnId="{BD6411B6-9A18-43B3-81AB-6BE3FBDAE7F1}">
      <dgm:prSet/>
      <dgm:spPr/>
      <dgm:t>
        <a:bodyPr/>
        <a:lstStyle/>
        <a:p>
          <a:endParaRPr lang="en-US"/>
        </a:p>
      </dgm:t>
    </dgm:pt>
    <dgm:pt modelId="{FE5FA7A3-1651-4555-AACF-D85D4A8780FE}" type="sibTrans" cxnId="{BD6411B6-9A18-43B3-81AB-6BE3FBDAE7F1}">
      <dgm:prSet/>
      <dgm:spPr/>
      <dgm:t>
        <a:bodyPr/>
        <a:lstStyle/>
        <a:p>
          <a:endParaRPr lang="en-US"/>
        </a:p>
      </dgm:t>
    </dgm:pt>
    <dgm:pt modelId="{A57DAF0C-3F1E-41BE-8F32-4AD4FE2606B8}" type="pres">
      <dgm:prSet presAssocID="{F0403E6E-AAE1-4EEE-BF85-047DF810BAF4}" presName="Name0" presStyleCnt="0">
        <dgm:presLayoutVars>
          <dgm:chMax val="7"/>
          <dgm:chPref val="5"/>
          <dgm:dir/>
          <dgm:animOne val="branch"/>
          <dgm:animLvl val="lvl"/>
        </dgm:presLayoutVars>
      </dgm:prSet>
      <dgm:spPr/>
      <dgm:t>
        <a:bodyPr/>
        <a:lstStyle/>
        <a:p>
          <a:endParaRPr lang="en-US"/>
        </a:p>
      </dgm:t>
    </dgm:pt>
    <dgm:pt modelId="{B68CA5A7-5669-416C-8B5A-ABD16DB1E53C}" type="pres">
      <dgm:prSet presAssocID="{01896FB3-987D-4947-A380-D6180B86BC57}" presName="ChildAccent6" presStyleCnt="0"/>
      <dgm:spPr/>
    </dgm:pt>
    <dgm:pt modelId="{2090B1E9-4512-4070-B882-23E6FD207F9E}" type="pres">
      <dgm:prSet presAssocID="{01896FB3-987D-4947-A380-D6180B86BC57}" presName="ChildAccent" presStyleLbl="alignImgPlace1" presStyleIdx="0" presStyleCnt="6"/>
      <dgm:spPr/>
      <dgm:t>
        <a:bodyPr/>
        <a:lstStyle/>
        <a:p>
          <a:endParaRPr lang="en-US"/>
        </a:p>
      </dgm:t>
    </dgm:pt>
    <dgm:pt modelId="{58B2EE23-1EA3-4542-8537-53AA10A410CB}" type="pres">
      <dgm:prSet presAssocID="{01896FB3-987D-4947-A380-D6180B86BC57}" presName="Child6" presStyleLbl="revTx" presStyleIdx="0" presStyleCnt="0">
        <dgm:presLayoutVars>
          <dgm:chMax val="0"/>
          <dgm:chPref val="0"/>
          <dgm:bulletEnabled val="1"/>
        </dgm:presLayoutVars>
      </dgm:prSet>
      <dgm:spPr/>
      <dgm:t>
        <a:bodyPr/>
        <a:lstStyle/>
        <a:p>
          <a:endParaRPr lang="en-US"/>
        </a:p>
      </dgm:t>
    </dgm:pt>
    <dgm:pt modelId="{54D8CCEC-5DBB-4755-A854-5186064FBD0C}" type="pres">
      <dgm:prSet presAssocID="{01896FB3-987D-4947-A380-D6180B86BC57}" presName="Parent6" presStyleLbl="node1" presStyleIdx="0" presStyleCnt="6">
        <dgm:presLayoutVars>
          <dgm:chMax val="2"/>
          <dgm:chPref val="1"/>
          <dgm:bulletEnabled val="1"/>
        </dgm:presLayoutVars>
      </dgm:prSet>
      <dgm:spPr/>
      <dgm:t>
        <a:bodyPr/>
        <a:lstStyle/>
        <a:p>
          <a:endParaRPr lang="en-US"/>
        </a:p>
      </dgm:t>
    </dgm:pt>
    <dgm:pt modelId="{C071122F-1994-4143-ADDA-0A1BCE7AF636}" type="pres">
      <dgm:prSet presAssocID="{2711B7D9-C870-4E26-88F9-953F48EC0C95}" presName="ChildAccent5" presStyleCnt="0"/>
      <dgm:spPr/>
    </dgm:pt>
    <dgm:pt modelId="{E21AEB6B-4881-4EAB-8191-5840C36B7F83}" type="pres">
      <dgm:prSet presAssocID="{2711B7D9-C870-4E26-88F9-953F48EC0C95}" presName="ChildAccent" presStyleLbl="alignImgPlace1" presStyleIdx="1" presStyleCnt="6"/>
      <dgm:spPr/>
      <dgm:t>
        <a:bodyPr/>
        <a:lstStyle/>
        <a:p>
          <a:endParaRPr lang="en-US"/>
        </a:p>
      </dgm:t>
    </dgm:pt>
    <dgm:pt modelId="{74F9C221-8F00-4F98-AB9E-0329AD633B8B}" type="pres">
      <dgm:prSet presAssocID="{2711B7D9-C870-4E26-88F9-953F48EC0C95}" presName="Child5" presStyleLbl="revTx" presStyleIdx="0" presStyleCnt="0">
        <dgm:presLayoutVars>
          <dgm:chMax val="0"/>
          <dgm:chPref val="0"/>
          <dgm:bulletEnabled val="1"/>
        </dgm:presLayoutVars>
      </dgm:prSet>
      <dgm:spPr/>
      <dgm:t>
        <a:bodyPr/>
        <a:lstStyle/>
        <a:p>
          <a:endParaRPr lang="en-US"/>
        </a:p>
      </dgm:t>
    </dgm:pt>
    <dgm:pt modelId="{1B7FE671-0D93-472A-9C7F-4D1116C30FE4}" type="pres">
      <dgm:prSet presAssocID="{2711B7D9-C870-4E26-88F9-953F48EC0C95}" presName="Parent5" presStyleLbl="node1" presStyleIdx="1" presStyleCnt="6">
        <dgm:presLayoutVars>
          <dgm:chMax val="2"/>
          <dgm:chPref val="1"/>
          <dgm:bulletEnabled val="1"/>
        </dgm:presLayoutVars>
      </dgm:prSet>
      <dgm:spPr/>
      <dgm:t>
        <a:bodyPr/>
        <a:lstStyle/>
        <a:p>
          <a:endParaRPr lang="en-US"/>
        </a:p>
      </dgm:t>
    </dgm:pt>
    <dgm:pt modelId="{6A3364C3-1623-451B-8829-680D1000394E}" type="pres">
      <dgm:prSet presAssocID="{D08B8C40-EEC8-442A-A4BE-DE59EDA0F61A}" presName="ChildAccent4" presStyleCnt="0"/>
      <dgm:spPr/>
    </dgm:pt>
    <dgm:pt modelId="{BCFA7C43-D471-4F10-AD77-041FED1F3F21}" type="pres">
      <dgm:prSet presAssocID="{D08B8C40-EEC8-442A-A4BE-DE59EDA0F61A}" presName="ChildAccent" presStyleLbl="alignImgPlace1" presStyleIdx="2" presStyleCnt="6"/>
      <dgm:spPr/>
      <dgm:t>
        <a:bodyPr/>
        <a:lstStyle/>
        <a:p>
          <a:endParaRPr lang="en-US"/>
        </a:p>
      </dgm:t>
    </dgm:pt>
    <dgm:pt modelId="{F85A9C80-F6E8-4801-808D-67AD61BE08EF}" type="pres">
      <dgm:prSet presAssocID="{D08B8C40-EEC8-442A-A4BE-DE59EDA0F61A}" presName="Child4" presStyleLbl="revTx" presStyleIdx="0" presStyleCnt="0">
        <dgm:presLayoutVars>
          <dgm:chMax val="0"/>
          <dgm:chPref val="0"/>
          <dgm:bulletEnabled val="1"/>
        </dgm:presLayoutVars>
      </dgm:prSet>
      <dgm:spPr/>
      <dgm:t>
        <a:bodyPr/>
        <a:lstStyle/>
        <a:p>
          <a:endParaRPr lang="en-US"/>
        </a:p>
      </dgm:t>
    </dgm:pt>
    <dgm:pt modelId="{862DDFCF-158E-4F0C-81BF-25F0AF16A6DB}" type="pres">
      <dgm:prSet presAssocID="{D08B8C40-EEC8-442A-A4BE-DE59EDA0F61A}" presName="Parent4" presStyleLbl="node1" presStyleIdx="2" presStyleCnt="6">
        <dgm:presLayoutVars>
          <dgm:chMax val="2"/>
          <dgm:chPref val="1"/>
          <dgm:bulletEnabled val="1"/>
        </dgm:presLayoutVars>
      </dgm:prSet>
      <dgm:spPr/>
      <dgm:t>
        <a:bodyPr/>
        <a:lstStyle/>
        <a:p>
          <a:endParaRPr lang="en-US"/>
        </a:p>
      </dgm:t>
    </dgm:pt>
    <dgm:pt modelId="{067C338E-15A4-4B1E-BF21-F6F49E7DB38E}" type="pres">
      <dgm:prSet presAssocID="{5216E414-DAC4-45FC-88DB-390050B30A66}" presName="ChildAccent3" presStyleCnt="0"/>
      <dgm:spPr/>
    </dgm:pt>
    <dgm:pt modelId="{9A0F0F66-803B-48D7-9A6F-D460041768B6}" type="pres">
      <dgm:prSet presAssocID="{5216E414-DAC4-45FC-88DB-390050B30A66}" presName="ChildAccent" presStyleLbl="alignImgPlace1" presStyleIdx="3" presStyleCnt="6"/>
      <dgm:spPr/>
      <dgm:t>
        <a:bodyPr/>
        <a:lstStyle/>
        <a:p>
          <a:endParaRPr lang="en-US"/>
        </a:p>
      </dgm:t>
    </dgm:pt>
    <dgm:pt modelId="{F376FC0D-313D-41A9-84FE-9BE903FC7D03}" type="pres">
      <dgm:prSet presAssocID="{5216E414-DAC4-45FC-88DB-390050B30A66}" presName="Child3" presStyleLbl="revTx" presStyleIdx="0" presStyleCnt="0">
        <dgm:presLayoutVars>
          <dgm:chMax val="0"/>
          <dgm:chPref val="0"/>
          <dgm:bulletEnabled val="1"/>
        </dgm:presLayoutVars>
      </dgm:prSet>
      <dgm:spPr/>
      <dgm:t>
        <a:bodyPr/>
        <a:lstStyle/>
        <a:p>
          <a:endParaRPr lang="en-US"/>
        </a:p>
      </dgm:t>
    </dgm:pt>
    <dgm:pt modelId="{982B05A8-197D-4ECC-9477-2176BB569406}" type="pres">
      <dgm:prSet presAssocID="{5216E414-DAC4-45FC-88DB-390050B30A66}" presName="Parent3" presStyleLbl="node1" presStyleIdx="3" presStyleCnt="6">
        <dgm:presLayoutVars>
          <dgm:chMax val="2"/>
          <dgm:chPref val="1"/>
          <dgm:bulletEnabled val="1"/>
        </dgm:presLayoutVars>
      </dgm:prSet>
      <dgm:spPr/>
      <dgm:t>
        <a:bodyPr/>
        <a:lstStyle/>
        <a:p>
          <a:endParaRPr lang="en-US"/>
        </a:p>
      </dgm:t>
    </dgm:pt>
    <dgm:pt modelId="{12CB7E1B-7EAD-4DE5-818C-300EE9854839}" type="pres">
      <dgm:prSet presAssocID="{F7FD09FA-2B58-49A0-8A58-F77B2E60EC21}" presName="ChildAccent2" presStyleCnt="0"/>
      <dgm:spPr/>
    </dgm:pt>
    <dgm:pt modelId="{D68B32E6-4A86-4B9C-9862-734E9393865E}" type="pres">
      <dgm:prSet presAssocID="{F7FD09FA-2B58-49A0-8A58-F77B2E60EC21}" presName="ChildAccent" presStyleLbl="alignImgPlace1" presStyleIdx="4" presStyleCnt="6"/>
      <dgm:spPr/>
      <dgm:t>
        <a:bodyPr/>
        <a:lstStyle/>
        <a:p>
          <a:endParaRPr lang="en-US"/>
        </a:p>
      </dgm:t>
    </dgm:pt>
    <dgm:pt modelId="{8F1CB881-57EF-40D8-B89E-B19A74AB5331}" type="pres">
      <dgm:prSet presAssocID="{F7FD09FA-2B58-49A0-8A58-F77B2E60EC21}" presName="Child2" presStyleLbl="revTx" presStyleIdx="0" presStyleCnt="0">
        <dgm:presLayoutVars>
          <dgm:chMax val="0"/>
          <dgm:chPref val="0"/>
          <dgm:bulletEnabled val="1"/>
        </dgm:presLayoutVars>
      </dgm:prSet>
      <dgm:spPr/>
      <dgm:t>
        <a:bodyPr/>
        <a:lstStyle/>
        <a:p>
          <a:endParaRPr lang="en-US"/>
        </a:p>
      </dgm:t>
    </dgm:pt>
    <dgm:pt modelId="{FE2F05CA-E97B-401E-988E-BE5AF48C3F1B}" type="pres">
      <dgm:prSet presAssocID="{F7FD09FA-2B58-49A0-8A58-F77B2E60EC21}" presName="Parent2" presStyleLbl="node1" presStyleIdx="4" presStyleCnt="6">
        <dgm:presLayoutVars>
          <dgm:chMax val="2"/>
          <dgm:chPref val="1"/>
          <dgm:bulletEnabled val="1"/>
        </dgm:presLayoutVars>
      </dgm:prSet>
      <dgm:spPr/>
      <dgm:t>
        <a:bodyPr/>
        <a:lstStyle/>
        <a:p>
          <a:endParaRPr lang="en-US"/>
        </a:p>
      </dgm:t>
    </dgm:pt>
    <dgm:pt modelId="{BD8A71DF-61F1-47E0-99FC-E52F9F8D2D69}" type="pres">
      <dgm:prSet presAssocID="{5861304A-3E34-4D1F-B38B-41A1B1A72BCC}" presName="ChildAccent1" presStyleCnt="0"/>
      <dgm:spPr/>
    </dgm:pt>
    <dgm:pt modelId="{DA228336-B56F-4DAA-8654-E33B12BC4419}" type="pres">
      <dgm:prSet presAssocID="{5861304A-3E34-4D1F-B38B-41A1B1A72BCC}" presName="ChildAccent" presStyleLbl="alignImgPlace1" presStyleIdx="5" presStyleCnt="6"/>
      <dgm:spPr/>
      <dgm:t>
        <a:bodyPr/>
        <a:lstStyle/>
        <a:p>
          <a:endParaRPr lang="en-US"/>
        </a:p>
      </dgm:t>
    </dgm:pt>
    <dgm:pt modelId="{EF16DF79-6F27-44A9-95C0-84757483C773}" type="pres">
      <dgm:prSet presAssocID="{5861304A-3E34-4D1F-B38B-41A1B1A72BCC}" presName="Child1" presStyleLbl="revTx" presStyleIdx="0" presStyleCnt="0">
        <dgm:presLayoutVars>
          <dgm:chMax val="0"/>
          <dgm:chPref val="0"/>
          <dgm:bulletEnabled val="1"/>
        </dgm:presLayoutVars>
      </dgm:prSet>
      <dgm:spPr/>
      <dgm:t>
        <a:bodyPr/>
        <a:lstStyle/>
        <a:p>
          <a:endParaRPr lang="en-US"/>
        </a:p>
      </dgm:t>
    </dgm:pt>
    <dgm:pt modelId="{BF489A81-813A-42EF-996D-58A9806B9076}" type="pres">
      <dgm:prSet presAssocID="{5861304A-3E34-4D1F-B38B-41A1B1A72BCC}" presName="Parent1" presStyleLbl="node1" presStyleIdx="5" presStyleCnt="6">
        <dgm:presLayoutVars>
          <dgm:chMax val="2"/>
          <dgm:chPref val="1"/>
          <dgm:bulletEnabled val="1"/>
        </dgm:presLayoutVars>
      </dgm:prSet>
      <dgm:spPr/>
      <dgm:t>
        <a:bodyPr/>
        <a:lstStyle/>
        <a:p>
          <a:endParaRPr lang="en-US"/>
        </a:p>
      </dgm:t>
    </dgm:pt>
  </dgm:ptLst>
  <dgm:cxnLst>
    <dgm:cxn modelId="{44D71E53-2909-415F-9037-324950102C3C}" srcId="{5216E414-DAC4-45FC-88DB-390050B30A66}" destId="{38BE5E24-7C68-460C-A093-FA11DF6BA36A}" srcOrd="0" destOrd="0" parTransId="{B9341B52-FE8E-459E-9931-82D16D3D076C}" sibTransId="{07F2C23A-8284-4689-96C9-ADF8A1D4B3AE}"/>
    <dgm:cxn modelId="{01C63B17-83E9-4619-A9AC-51AB03E90E13}" srcId="{F0403E6E-AAE1-4EEE-BF85-047DF810BAF4}" destId="{01896FB3-987D-4947-A380-D6180B86BC57}" srcOrd="5" destOrd="0" parTransId="{C8109D50-9643-41AE-980B-14B84C9677BB}" sibTransId="{B6CB9EE5-669A-44C5-A9E5-DD7C9535A6DC}"/>
    <dgm:cxn modelId="{3B792D89-EB1A-48F0-9B50-D261AC9313FB}" srcId="{01896FB3-987D-4947-A380-D6180B86BC57}" destId="{8B343A9B-420B-4C90-9671-18D7BFE0BD63}" srcOrd="1" destOrd="0" parTransId="{96CCA379-BD3F-446C-9910-108CFBB8122E}" sibTransId="{96C7AE50-F401-4D61-9F9F-F34311D72ECC}"/>
    <dgm:cxn modelId="{CFE6E4B1-3943-4B65-9323-28B9AA99E194}" type="presOf" srcId="{9E771D7E-F55B-4E7E-A59E-1DA3DA107AD1}" destId="{2090B1E9-4512-4070-B882-23E6FD207F9E}" srcOrd="0" destOrd="0" presId="urn:microsoft.com/office/officeart/2011/layout/InterconnectedBlockProcess"/>
    <dgm:cxn modelId="{234E334F-087A-4E12-90A0-03DB80743069}" type="presOf" srcId="{C1E5E469-6CD2-4EE1-9DCA-6DFAADE3AB4F}" destId="{9A0F0F66-803B-48D7-9A6F-D460041768B6}" srcOrd="0" destOrd="1" presId="urn:microsoft.com/office/officeart/2011/layout/InterconnectedBlockProcess"/>
    <dgm:cxn modelId="{504B4686-ECB2-425D-8972-22194DCAB5FF}" srcId="{5861304A-3E34-4D1F-B38B-41A1B1A72BCC}" destId="{092DD71C-A8C9-46D0-B763-F1377515303B}" srcOrd="1" destOrd="0" parTransId="{AA2B430B-0BBE-4739-B70D-C36CC9842C37}" sibTransId="{550605FA-AB5A-4476-BF02-3B9862ECC94B}"/>
    <dgm:cxn modelId="{07889684-0D2E-4D97-9C0A-5A9C9D5079C2}" type="presOf" srcId="{D1C9CE8E-C013-4CAD-92B5-176229CE5A07}" destId="{E21AEB6B-4881-4EAB-8191-5840C36B7F83}" srcOrd="0" destOrd="1" presId="urn:microsoft.com/office/officeart/2011/layout/InterconnectedBlockProcess"/>
    <dgm:cxn modelId="{57ECC4B4-B030-4242-BA5D-D56B84805E17}" type="presOf" srcId="{8B343A9B-420B-4C90-9671-18D7BFE0BD63}" destId="{2090B1E9-4512-4070-B882-23E6FD207F9E}" srcOrd="0" destOrd="1" presId="urn:microsoft.com/office/officeart/2011/layout/InterconnectedBlockProcess"/>
    <dgm:cxn modelId="{4624DB5D-2B7D-4EE2-8E50-CE4E4D082FAD}" type="presOf" srcId="{2711B7D9-C870-4E26-88F9-953F48EC0C95}" destId="{1B7FE671-0D93-472A-9C7F-4D1116C30FE4}" srcOrd="0" destOrd="0" presId="urn:microsoft.com/office/officeart/2011/layout/InterconnectedBlockProcess"/>
    <dgm:cxn modelId="{0A76D647-0806-4C2B-BAF3-0D80957E4B58}" srcId="{F0403E6E-AAE1-4EEE-BF85-047DF810BAF4}" destId="{2711B7D9-C870-4E26-88F9-953F48EC0C95}" srcOrd="4" destOrd="0" parTransId="{4E21A510-B26D-4432-9D88-2D98D7B36115}" sibTransId="{59D3388A-6D0D-4CDC-A753-44820505997E}"/>
    <dgm:cxn modelId="{A02246FB-6463-4E28-9250-B58E3D2CD3AF}" type="presOf" srcId="{B6E779EF-D9F5-4288-A8E7-D5908A8DC097}" destId="{DA228336-B56F-4DAA-8654-E33B12BC4419}" srcOrd="0" destOrd="0" presId="urn:microsoft.com/office/officeart/2011/layout/InterconnectedBlockProcess"/>
    <dgm:cxn modelId="{FA44EE5F-1482-4BDD-8626-6F147744FA4E}" type="presOf" srcId="{FB494E26-4DC6-402C-A956-78B019F09331}" destId="{F85A9C80-F6E8-4801-808D-67AD61BE08EF}" srcOrd="1" destOrd="0" presId="urn:microsoft.com/office/officeart/2011/layout/InterconnectedBlockProcess"/>
    <dgm:cxn modelId="{CA61F268-21AE-44D9-A03D-0BA6EFB8C08B}" srcId="{2711B7D9-C870-4E26-88F9-953F48EC0C95}" destId="{00AF77E9-8AB8-401C-AF20-5A027A67C3CA}" srcOrd="0" destOrd="0" parTransId="{A60602F4-85F8-4F9E-B40A-3F6797F0E89F}" sibTransId="{10513313-EE70-4A41-8617-E26BA43E31F7}"/>
    <dgm:cxn modelId="{CB6D4044-DB27-4A5E-B273-4BBCC241BAF8}" type="presOf" srcId="{D1C9CE8E-C013-4CAD-92B5-176229CE5A07}" destId="{74F9C221-8F00-4F98-AB9E-0329AD633B8B}" srcOrd="1" destOrd="1" presId="urn:microsoft.com/office/officeart/2011/layout/InterconnectedBlockProcess"/>
    <dgm:cxn modelId="{5E741A6A-A4CF-463A-AB7C-F12CD8057E3E}" srcId="{D08B8C40-EEC8-442A-A4BE-DE59EDA0F61A}" destId="{E79E505D-16CE-4BCC-A51F-789D5AA5EC87}" srcOrd="1" destOrd="0" parTransId="{5986CD05-CB7E-477B-A5B6-0650DFB90D3C}" sibTransId="{DB1751BE-5890-4FF0-89E5-C02D50200F84}"/>
    <dgm:cxn modelId="{684F700B-F2A0-4EA0-B972-7D747ADE397E}" type="presOf" srcId="{FB494E26-4DC6-402C-A956-78B019F09331}" destId="{BCFA7C43-D471-4F10-AD77-041FED1F3F21}" srcOrd="0" destOrd="0" presId="urn:microsoft.com/office/officeart/2011/layout/InterconnectedBlockProcess"/>
    <dgm:cxn modelId="{F7E9CAE9-B741-4242-80D4-3EF2C5872D13}" type="presOf" srcId="{5861304A-3E34-4D1F-B38B-41A1B1A72BCC}" destId="{BF489A81-813A-42EF-996D-58A9806B9076}" srcOrd="0" destOrd="0" presId="urn:microsoft.com/office/officeart/2011/layout/InterconnectedBlockProcess"/>
    <dgm:cxn modelId="{2C12DFCB-E75D-4F84-8B82-C427B2D1122B}" type="presOf" srcId="{7CFE4A73-8CD7-403F-A2A6-4355CCB9D90A}" destId="{2090B1E9-4512-4070-B882-23E6FD207F9E}" srcOrd="0" destOrd="2" presId="urn:microsoft.com/office/officeart/2011/layout/InterconnectedBlockProcess"/>
    <dgm:cxn modelId="{57AD1291-1EDA-4C80-A4BA-56442BD1A757}" type="presOf" srcId="{F0403E6E-AAE1-4EEE-BF85-047DF810BAF4}" destId="{A57DAF0C-3F1E-41BE-8F32-4AD4FE2606B8}" srcOrd="0" destOrd="0" presId="urn:microsoft.com/office/officeart/2011/layout/InterconnectedBlockProcess"/>
    <dgm:cxn modelId="{970E45F7-42BE-425B-ACE4-F4527979040E}" srcId="{F0403E6E-AAE1-4EEE-BF85-047DF810BAF4}" destId="{D08B8C40-EEC8-442A-A4BE-DE59EDA0F61A}" srcOrd="3" destOrd="0" parTransId="{585EDCF2-3089-4248-A4D9-1AFF298A689D}" sibTransId="{7E17F589-32F9-4D30-BB03-56F539892C18}"/>
    <dgm:cxn modelId="{8735B569-A5DB-4EB8-964E-6DD5798EA920}" srcId="{F7FD09FA-2B58-49A0-8A58-F77B2E60EC21}" destId="{D4AF2F15-E949-4C9A-A5FE-CD5A21FB22F4}" srcOrd="1" destOrd="0" parTransId="{44C695E3-8858-4CB9-9D58-51803D0A833F}" sibTransId="{72EA0E5D-D3D0-45FF-AB6E-9398AFE60073}"/>
    <dgm:cxn modelId="{57F47C89-55B0-4C46-A37C-7A75A55C5E2D}" srcId="{2711B7D9-C870-4E26-88F9-953F48EC0C95}" destId="{88654A21-442E-4E8B-9A29-0D8D834D7ADA}" srcOrd="3" destOrd="0" parTransId="{50BCDFD6-4362-4489-B557-58AD7EFB0D22}" sibTransId="{46554D79-5E6A-48BE-A737-4ECAFA5489E4}"/>
    <dgm:cxn modelId="{F63B024B-3D9C-4E87-8A2D-3AD1061D1770}" type="presOf" srcId="{2C037A1F-F4E0-4D90-BE68-2A85B6483EC9}" destId="{F376FC0D-313D-41A9-84FE-9BE903FC7D03}" srcOrd="1" destOrd="2" presId="urn:microsoft.com/office/officeart/2011/layout/InterconnectedBlockProcess"/>
    <dgm:cxn modelId="{4A45CFE4-33EF-4FDF-8E12-03977C174951}" type="presOf" srcId="{E79E505D-16CE-4BCC-A51F-789D5AA5EC87}" destId="{F85A9C80-F6E8-4801-808D-67AD61BE08EF}" srcOrd="1" destOrd="1" presId="urn:microsoft.com/office/officeart/2011/layout/InterconnectedBlockProcess"/>
    <dgm:cxn modelId="{66CBC6DA-2D43-4316-854C-20697EA2D28B}" type="presOf" srcId="{D4AF2F15-E949-4C9A-A5FE-CD5A21FB22F4}" destId="{D68B32E6-4A86-4B9C-9862-734E9393865E}" srcOrd="0" destOrd="1" presId="urn:microsoft.com/office/officeart/2011/layout/InterconnectedBlockProcess"/>
    <dgm:cxn modelId="{F22267CB-9FC8-41A8-B435-16F2149DE47C}" type="presOf" srcId="{D84B6DA3-649F-4D64-9F50-940FEBB6AE6B}" destId="{58B2EE23-1EA3-4542-8537-53AA10A410CB}" srcOrd="1" destOrd="3" presId="urn:microsoft.com/office/officeart/2011/layout/InterconnectedBlockProcess"/>
    <dgm:cxn modelId="{CD995A94-7330-4D48-BEAC-4DB9CB91A6C5}" srcId="{F7FD09FA-2B58-49A0-8A58-F77B2E60EC21}" destId="{BA46A566-2A7D-4D74-9D5C-7AD4D6C9D11E}" srcOrd="0" destOrd="0" parTransId="{9A010A68-4A43-4F97-A6FE-C4633CFE3A68}" sibTransId="{B6C4C95A-6581-4F58-8EB0-1318A63672E0}"/>
    <dgm:cxn modelId="{DEE93A0E-413F-412E-B066-FEEA850B8B00}" type="presOf" srcId="{F7FD09FA-2B58-49A0-8A58-F77B2E60EC21}" destId="{FE2F05CA-E97B-401E-988E-BE5AF48C3F1B}" srcOrd="0" destOrd="0" presId="urn:microsoft.com/office/officeart/2011/layout/InterconnectedBlockProcess"/>
    <dgm:cxn modelId="{C1A11CC5-C21D-45C2-8B9B-618D2BFBC920}" type="presOf" srcId="{BA46A566-2A7D-4D74-9D5C-7AD4D6C9D11E}" destId="{D68B32E6-4A86-4B9C-9862-734E9393865E}" srcOrd="0" destOrd="0" presId="urn:microsoft.com/office/officeart/2011/layout/InterconnectedBlockProcess"/>
    <dgm:cxn modelId="{69094053-C1AB-4F75-BBD1-7A8D4468F235}" type="presOf" srcId="{00AF77E9-8AB8-401C-AF20-5A027A67C3CA}" destId="{E21AEB6B-4881-4EAB-8191-5840C36B7F83}" srcOrd="0" destOrd="0" presId="urn:microsoft.com/office/officeart/2011/layout/InterconnectedBlockProcess"/>
    <dgm:cxn modelId="{A835E1F5-0424-46EB-B242-51283CE6AF7D}" type="presOf" srcId="{88654A21-442E-4E8B-9A29-0D8D834D7ADA}" destId="{74F9C221-8F00-4F98-AB9E-0329AD633B8B}" srcOrd="1" destOrd="3" presId="urn:microsoft.com/office/officeart/2011/layout/InterconnectedBlockProcess"/>
    <dgm:cxn modelId="{29313715-15DA-4327-AA8C-50433B2B887B}" srcId="{01896FB3-987D-4947-A380-D6180B86BC57}" destId="{7CFE4A73-8CD7-403F-A2A6-4355CCB9D90A}" srcOrd="2" destOrd="0" parTransId="{C8D8178D-06E0-4E49-8204-1B2D7329C738}" sibTransId="{F490B4BF-36F0-40C8-8E1E-7821004A59E4}"/>
    <dgm:cxn modelId="{2DE6B295-847D-4223-A9BE-C63F3F840DB0}" type="presOf" srcId="{9E771D7E-F55B-4E7E-A59E-1DA3DA107AD1}" destId="{58B2EE23-1EA3-4542-8537-53AA10A410CB}" srcOrd="1" destOrd="0" presId="urn:microsoft.com/office/officeart/2011/layout/InterconnectedBlockProcess"/>
    <dgm:cxn modelId="{A445460A-FFF6-4EC2-B102-8A07CAD287F9}" srcId="{F0403E6E-AAE1-4EEE-BF85-047DF810BAF4}" destId="{5216E414-DAC4-45FC-88DB-390050B30A66}" srcOrd="2" destOrd="0" parTransId="{DD2A853D-8EB3-4AE1-B217-DE1855F9906B}" sibTransId="{729099CF-7BC2-4138-A876-F7CF9CF5A00A}"/>
    <dgm:cxn modelId="{EE049B60-9FC9-47D8-B5E2-A6F9C5C8F606}" type="presOf" srcId="{B6E779EF-D9F5-4288-A8E7-D5908A8DC097}" destId="{EF16DF79-6F27-44A9-95C0-84757483C773}" srcOrd="1" destOrd="0" presId="urn:microsoft.com/office/officeart/2011/layout/InterconnectedBlockProcess"/>
    <dgm:cxn modelId="{3C20766F-0997-4726-A56B-EF14A0CD4263}" srcId="{F0403E6E-AAE1-4EEE-BF85-047DF810BAF4}" destId="{F7FD09FA-2B58-49A0-8A58-F77B2E60EC21}" srcOrd="1" destOrd="0" parTransId="{6FAC34CF-7269-4F86-946F-327C8EB711E0}" sibTransId="{38D383F9-B36F-41B8-B91F-D15CA7C85116}"/>
    <dgm:cxn modelId="{F11469A8-0A2C-4423-9C2A-979C0B617783}" type="presOf" srcId="{D7491AE6-C5C3-421E-A313-18710481689D}" destId="{74F9C221-8F00-4F98-AB9E-0329AD633B8B}" srcOrd="1" destOrd="2" presId="urn:microsoft.com/office/officeart/2011/layout/InterconnectedBlockProcess"/>
    <dgm:cxn modelId="{6432813C-0146-4610-9036-4ECD53FA93AE}" srcId="{2711B7D9-C870-4E26-88F9-953F48EC0C95}" destId="{D1C9CE8E-C013-4CAD-92B5-176229CE5A07}" srcOrd="1" destOrd="0" parTransId="{7A63D981-565F-430C-A553-05A60AA810A4}" sibTransId="{D610B0FB-629C-458E-B9C0-C015265BBD8F}"/>
    <dgm:cxn modelId="{71669F14-4C46-4A06-8D03-8FA357B2C9E9}" srcId="{F0403E6E-AAE1-4EEE-BF85-047DF810BAF4}" destId="{5861304A-3E34-4D1F-B38B-41A1B1A72BCC}" srcOrd="0" destOrd="0" parTransId="{7AD58419-5103-44F3-A6B0-D2146713AD45}" sibTransId="{5A9E2248-B029-45DE-B8C6-68FB9BECD081}"/>
    <dgm:cxn modelId="{EEAFB9E2-4704-4753-B6E5-10864A68C71D}" srcId="{01896FB3-987D-4947-A380-D6180B86BC57}" destId="{D84B6DA3-649F-4D64-9F50-940FEBB6AE6B}" srcOrd="3" destOrd="0" parTransId="{AC2C7F06-0595-4A48-8468-F91F2CCBACFE}" sibTransId="{21052BF5-E9D9-4CE1-AB35-42457C71ADEB}"/>
    <dgm:cxn modelId="{BD6411B6-9A18-43B3-81AB-6BE3FBDAE7F1}" srcId="{5216E414-DAC4-45FC-88DB-390050B30A66}" destId="{C1E5E469-6CD2-4EE1-9DCA-6DFAADE3AB4F}" srcOrd="1" destOrd="0" parTransId="{3C2134D2-F691-477F-94B8-16A49DB93B10}" sibTransId="{FE5FA7A3-1651-4555-AACF-D85D4A8780FE}"/>
    <dgm:cxn modelId="{6A0237A7-60DB-4B97-8169-E65D17F747DF}" srcId="{5861304A-3E34-4D1F-B38B-41A1B1A72BCC}" destId="{B6E779EF-D9F5-4288-A8E7-D5908A8DC097}" srcOrd="0" destOrd="0" parTransId="{E2F7932E-BC46-4859-B877-570FB5871022}" sibTransId="{117E9589-CA88-4A19-9829-26F0E35288B6}"/>
    <dgm:cxn modelId="{F7FFA31B-6F5C-44D4-9A08-E1A48AD8783A}" type="presOf" srcId="{E79E505D-16CE-4BCC-A51F-789D5AA5EC87}" destId="{BCFA7C43-D471-4F10-AD77-041FED1F3F21}" srcOrd="0" destOrd="1" presId="urn:microsoft.com/office/officeart/2011/layout/InterconnectedBlockProcess"/>
    <dgm:cxn modelId="{41C78862-D344-421E-B19D-E9F872F78F8C}" type="presOf" srcId="{38BE5E24-7C68-460C-A093-FA11DF6BA36A}" destId="{9A0F0F66-803B-48D7-9A6F-D460041768B6}" srcOrd="0" destOrd="0" presId="urn:microsoft.com/office/officeart/2011/layout/InterconnectedBlockProcess"/>
    <dgm:cxn modelId="{75B0BD61-08FF-403F-B8A1-40F5AF6BDCED}" type="presOf" srcId="{C1E5E469-6CD2-4EE1-9DCA-6DFAADE3AB4F}" destId="{F376FC0D-313D-41A9-84FE-9BE903FC7D03}" srcOrd="1" destOrd="1" presId="urn:microsoft.com/office/officeart/2011/layout/InterconnectedBlockProcess"/>
    <dgm:cxn modelId="{687DBDDA-FA01-44D5-8B80-114E2C65471C}" type="presOf" srcId="{5216E414-DAC4-45FC-88DB-390050B30A66}" destId="{982B05A8-197D-4ECC-9477-2176BB569406}" srcOrd="0" destOrd="0" presId="urn:microsoft.com/office/officeart/2011/layout/InterconnectedBlockProcess"/>
    <dgm:cxn modelId="{978BF3B9-9265-42B6-A0FC-18A518F2C2C2}" type="presOf" srcId="{2C037A1F-F4E0-4D90-BE68-2A85B6483EC9}" destId="{9A0F0F66-803B-48D7-9A6F-D460041768B6}" srcOrd="0" destOrd="2" presId="urn:microsoft.com/office/officeart/2011/layout/InterconnectedBlockProcess"/>
    <dgm:cxn modelId="{81569B75-08F3-4EC4-ADC5-5D0B0AA622D9}" type="presOf" srcId="{8B343A9B-420B-4C90-9671-18D7BFE0BD63}" destId="{58B2EE23-1EA3-4542-8537-53AA10A410CB}" srcOrd="1" destOrd="1" presId="urn:microsoft.com/office/officeart/2011/layout/InterconnectedBlockProcess"/>
    <dgm:cxn modelId="{6246724D-B0FC-4384-8FA0-B319BAD1D56B}" type="presOf" srcId="{092DD71C-A8C9-46D0-B763-F1377515303B}" destId="{EF16DF79-6F27-44A9-95C0-84757483C773}" srcOrd="1" destOrd="1" presId="urn:microsoft.com/office/officeart/2011/layout/InterconnectedBlockProcess"/>
    <dgm:cxn modelId="{BA303F1A-3147-4AA4-8BDF-67C8264972A1}" type="presOf" srcId="{D84B6DA3-649F-4D64-9F50-940FEBB6AE6B}" destId="{2090B1E9-4512-4070-B882-23E6FD207F9E}" srcOrd="0" destOrd="3" presId="urn:microsoft.com/office/officeart/2011/layout/InterconnectedBlockProcess"/>
    <dgm:cxn modelId="{EB6BD96C-ACDC-4700-9896-61102F1D4E37}" type="presOf" srcId="{D7491AE6-C5C3-421E-A313-18710481689D}" destId="{E21AEB6B-4881-4EAB-8191-5840C36B7F83}" srcOrd="0" destOrd="2" presId="urn:microsoft.com/office/officeart/2011/layout/InterconnectedBlockProcess"/>
    <dgm:cxn modelId="{10AA94A7-82F7-41F8-AE99-664B666ECE6C}" type="presOf" srcId="{7CFE4A73-8CD7-403F-A2A6-4355CCB9D90A}" destId="{58B2EE23-1EA3-4542-8537-53AA10A410CB}" srcOrd="1" destOrd="2" presId="urn:microsoft.com/office/officeart/2011/layout/InterconnectedBlockProcess"/>
    <dgm:cxn modelId="{65284F5D-2387-42FD-ACC0-5CB44E790DFA}" type="presOf" srcId="{38BE5E24-7C68-460C-A093-FA11DF6BA36A}" destId="{F376FC0D-313D-41A9-84FE-9BE903FC7D03}" srcOrd="1" destOrd="0" presId="urn:microsoft.com/office/officeart/2011/layout/InterconnectedBlockProcess"/>
    <dgm:cxn modelId="{F4735877-5CBD-44E6-B19A-B4FBACFB5F6B}" srcId="{5216E414-DAC4-45FC-88DB-390050B30A66}" destId="{2C037A1F-F4E0-4D90-BE68-2A85B6483EC9}" srcOrd="2" destOrd="0" parTransId="{5B933F70-BEF8-4FE1-8810-4EF67D072BA6}" sibTransId="{79F816E2-0767-43EE-87E7-A0B81F3D2BFD}"/>
    <dgm:cxn modelId="{A59686A4-B88B-4A4E-A26A-A4690A61FE74}" srcId="{01896FB3-987D-4947-A380-D6180B86BC57}" destId="{9E771D7E-F55B-4E7E-A59E-1DA3DA107AD1}" srcOrd="0" destOrd="0" parTransId="{BA6B86BF-853B-41F7-A0B6-7E1BFCBF83A6}" sibTransId="{FBB67A2A-7199-4CD5-B5FC-F42D3138231C}"/>
    <dgm:cxn modelId="{BDB2ACE5-2EAD-4973-9288-CFB1062091A3}" type="presOf" srcId="{BA46A566-2A7D-4D74-9D5C-7AD4D6C9D11E}" destId="{8F1CB881-57EF-40D8-B89E-B19A74AB5331}" srcOrd="1" destOrd="0" presId="urn:microsoft.com/office/officeart/2011/layout/InterconnectedBlockProcess"/>
    <dgm:cxn modelId="{ACDE4301-21C6-4E8C-B6E5-43F3A9B3B7D2}" type="presOf" srcId="{88654A21-442E-4E8B-9A29-0D8D834D7ADA}" destId="{E21AEB6B-4881-4EAB-8191-5840C36B7F83}" srcOrd="0" destOrd="3" presId="urn:microsoft.com/office/officeart/2011/layout/InterconnectedBlockProcess"/>
    <dgm:cxn modelId="{152F04C9-7D34-4077-A4AF-4BD48146513D}" srcId="{2711B7D9-C870-4E26-88F9-953F48EC0C95}" destId="{D7491AE6-C5C3-421E-A313-18710481689D}" srcOrd="2" destOrd="0" parTransId="{82B1D2B6-988C-48BD-B1AB-145F9DBD31A7}" sibTransId="{4821CB1F-A197-4130-81F5-D99353214348}"/>
    <dgm:cxn modelId="{7ED2590E-E622-449C-BBF3-55CF50E3DB43}" srcId="{D08B8C40-EEC8-442A-A4BE-DE59EDA0F61A}" destId="{FB494E26-4DC6-402C-A956-78B019F09331}" srcOrd="0" destOrd="0" parTransId="{72213964-3E67-4DD0-87FF-3CEE65EDF57E}" sibTransId="{C2AFB361-AE26-4DA3-BFA9-BDC566B90B7E}"/>
    <dgm:cxn modelId="{93A74299-A956-4FAB-8E03-1EC50E51CDCE}" type="presOf" srcId="{092DD71C-A8C9-46D0-B763-F1377515303B}" destId="{DA228336-B56F-4DAA-8654-E33B12BC4419}" srcOrd="0" destOrd="1" presId="urn:microsoft.com/office/officeart/2011/layout/InterconnectedBlockProcess"/>
    <dgm:cxn modelId="{94DAEC36-A0C9-48C0-8779-B9831A2A1206}" type="presOf" srcId="{D4AF2F15-E949-4C9A-A5FE-CD5A21FB22F4}" destId="{8F1CB881-57EF-40D8-B89E-B19A74AB5331}" srcOrd="1" destOrd="1" presId="urn:microsoft.com/office/officeart/2011/layout/InterconnectedBlockProcess"/>
    <dgm:cxn modelId="{60A367C3-7FAB-4132-8F89-ABD0087ACAF6}" type="presOf" srcId="{00AF77E9-8AB8-401C-AF20-5A027A67C3CA}" destId="{74F9C221-8F00-4F98-AB9E-0329AD633B8B}" srcOrd="1" destOrd="0" presId="urn:microsoft.com/office/officeart/2011/layout/InterconnectedBlockProcess"/>
    <dgm:cxn modelId="{23939BF4-8A93-49E7-81A6-26FEFA88D3E3}" type="presOf" srcId="{D08B8C40-EEC8-442A-A4BE-DE59EDA0F61A}" destId="{862DDFCF-158E-4F0C-81BF-25F0AF16A6DB}" srcOrd="0" destOrd="0" presId="urn:microsoft.com/office/officeart/2011/layout/InterconnectedBlockProcess"/>
    <dgm:cxn modelId="{3B0D8516-7453-45BA-9A6A-2990551CEF5A}" type="presOf" srcId="{01896FB3-987D-4947-A380-D6180B86BC57}" destId="{54D8CCEC-5DBB-4755-A854-5186064FBD0C}" srcOrd="0" destOrd="0" presId="urn:microsoft.com/office/officeart/2011/layout/InterconnectedBlockProcess"/>
    <dgm:cxn modelId="{C4663B23-FA7E-44BF-9606-E571F47F0A7B}" type="presParOf" srcId="{A57DAF0C-3F1E-41BE-8F32-4AD4FE2606B8}" destId="{B68CA5A7-5669-416C-8B5A-ABD16DB1E53C}" srcOrd="0" destOrd="0" presId="urn:microsoft.com/office/officeart/2011/layout/InterconnectedBlockProcess"/>
    <dgm:cxn modelId="{06555DB0-4749-4B03-9C18-B8E80FEC6D11}" type="presParOf" srcId="{B68CA5A7-5669-416C-8B5A-ABD16DB1E53C}" destId="{2090B1E9-4512-4070-B882-23E6FD207F9E}" srcOrd="0" destOrd="0" presId="urn:microsoft.com/office/officeart/2011/layout/InterconnectedBlockProcess"/>
    <dgm:cxn modelId="{DA3AF27B-38F7-4187-81DA-66C79F692058}" type="presParOf" srcId="{A57DAF0C-3F1E-41BE-8F32-4AD4FE2606B8}" destId="{58B2EE23-1EA3-4542-8537-53AA10A410CB}" srcOrd="1" destOrd="0" presId="urn:microsoft.com/office/officeart/2011/layout/InterconnectedBlockProcess"/>
    <dgm:cxn modelId="{68BE16EF-C9CC-48A0-AA75-AF1E549091F2}" type="presParOf" srcId="{A57DAF0C-3F1E-41BE-8F32-4AD4FE2606B8}" destId="{54D8CCEC-5DBB-4755-A854-5186064FBD0C}" srcOrd="2" destOrd="0" presId="urn:microsoft.com/office/officeart/2011/layout/InterconnectedBlockProcess"/>
    <dgm:cxn modelId="{4D7CF1AE-4280-4C90-9108-737742CB647C}" type="presParOf" srcId="{A57DAF0C-3F1E-41BE-8F32-4AD4FE2606B8}" destId="{C071122F-1994-4143-ADDA-0A1BCE7AF636}" srcOrd="3" destOrd="0" presId="urn:microsoft.com/office/officeart/2011/layout/InterconnectedBlockProcess"/>
    <dgm:cxn modelId="{6AC1F1F0-6BD8-44CA-8767-A5DDFB65CDA0}" type="presParOf" srcId="{C071122F-1994-4143-ADDA-0A1BCE7AF636}" destId="{E21AEB6B-4881-4EAB-8191-5840C36B7F83}" srcOrd="0" destOrd="0" presId="urn:microsoft.com/office/officeart/2011/layout/InterconnectedBlockProcess"/>
    <dgm:cxn modelId="{8B3378A0-568B-428B-BDCB-90840BAC3F05}" type="presParOf" srcId="{A57DAF0C-3F1E-41BE-8F32-4AD4FE2606B8}" destId="{74F9C221-8F00-4F98-AB9E-0329AD633B8B}" srcOrd="4" destOrd="0" presId="urn:microsoft.com/office/officeart/2011/layout/InterconnectedBlockProcess"/>
    <dgm:cxn modelId="{40DCA8BD-3EC3-494D-B69A-1D8A27AB22FE}" type="presParOf" srcId="{A57DAF0C-3F1E-41BE-8F32-4AD4FE2606B8}" destId="{1B7FE671-0D93-472A-9C7F-4D1116C30FE4}" srcOrd="5" destOrd="0" presId="urn:microsoft.com/office/officeart/2011/layout/InterconnectedBlockProcess"/>
    <dgm:cxn modelId="{FE350C44-54A1-447C-8D9E-FCD6C94BEE89}" type="presParOf" srcId="{A57DAF0C-3F1E-41BE-8F32-4AD4FE2606B8}" destId="{6A3364C3-1623-451B-8829-680D1000394E}" srcOrd="6" destOrd="0" presId="urn:microsoft.com/office/officeart/2011/layout/InterconnectedBlockProcess"/>
    <dgm:cxn modelId="{63416BE3-1CE6-4717-B365-CDD31C74B638}" type="presParOf" srcId="{6A3364C3-1623-451B-8829-680D1000394E}" destId="{BCFA7C43-D471-4F10-AD77-041FED1F3F21}" srcOrd="0" destOrd="0" presId="urn:microsoft.com/office/officeart/2011/layout/InterconnectedBlockProcess"/>
    <dgm:cxn modelId="{ECDEC8BC-3E9A-4E67-8BEE-1675BD0D3F37}" type="presParOf" srcId="{A57DAF0C-3F1E-41BE-8F32-4AD4FE2606B8}" destId="{F85A9C80-F6E8-4801-808D-67AD61BE08EF}" srcOrd="7" destOrd="0" presId="urn:microsoft.com/office/officeart/2011/layout/InterconnectedBlockProcess"/>
    <dgm:cxn modelId="{63088C9D-CDF1-4932-827F-004046F4EABE}" type="presParOf" srcId="{A57DAF0C-3F1E-41BE-8F32-4AD4FE2606B8}" destId="{862DDFCF-158E-4F0C-81BF-25F0AF16A6DB}" srcOrd="8" destOrd="0" presId="urn:microsoft.com/office/officeart/2011/layout/InterconnectedBlockProcess"/>
    <dgm:cxn modelId="{00F4E541-6605-4C61-9A04-D938A333B3BB}" type="presParOf" srcId="{A57DAF0C-3F1E-41BE-8F32-4AD4FE2606B8}" destId="{067C338E-15A4-4B1E-BF21-F6F49E7DB38E}" srcOrd="9" destOrd="0" presId="urn:microsoft.com/office/officeart/2011/layout/InterconnectedBlockProcess"/>
    <dgm:cxn modelId="{FD1927A5-2B33-4AB5-84B4-64B0D8ED60C2}" type="presParOf" srcId="{067C338E-15A4-4B1E-BF21-F6F49E7DB38E}" destId="{9A0F0F66-803B-48D7-9A6F-D460041768B6}" srcOrd="0" destOrd="0" presId="urn:microsoft.com/office/officeart/2011/layout/InterconnectedBlockProcess"/>
    <dgm:cxn modelId="{CFC865C8-C25C-467B-B159-2B7EC9570ED8}" type="presParOf" srcId="{A57DAF0C-3F1E-41BE-8F32-4AD4FE2606B8}" destId="{F376FC0D-313D-41A9-84FE-9BE903FC7D03}" srcOrd="10" destOrd="0" presId="urn:microsoft.com/office/officeart/2011/layout/InterconnectedBlockProcess"/>
    <dgm:cxn modelId="{4F0C3642-63F4-45B1-9C42-A55A91719CD6}" type="presParOf" srcId="{A57DAF0C-3F1E-41BE-8F32-4AD4FE2606B8}" destId="{982B05A8-197D-4ECC-9477-2176BB569406}" srcOrd="11" destOrd="0" presId="urn:microsoft.com/office/officeart/2011/layout/InterconnectedBlockProcess"/>
    <dgm:cxn modelId="{7B12E614-586F-402F-8BBA-B77E330CBC0B}" type="presParOf" srcId="{A57DAF0C-3F1E-41BE-8F32-4AD4FE2606B8}" destId="{12CB7E1B-7EAD-4DE5-818C-300EE9854839}" srcOrd="12" destOrd="0" presId="urn:microsoft.com/office/officeart/2011/layout/InterconnectedBlockProcess"/>
    <dgm:cxn modelId="{E5D0EB80-8E4B-4195-8872-F933D58F272A}" type="presParOf" srcId="{12CB7E1B-7EAD-4DE5-818C-300EE9854839}" destId="{D68B32E6-4A86-4B9C-9862-734E9393865E}" srcOrd="0" destOrd="0" presId="urn:microsoft.com/office/officeart/2011/layout/InterconnectedBlockProcess"/>
    <dgm:cxn modelId="{395CA900-9334-4178-99A0-D87DC8AC0BDC}" type="presParOf" srcId="{A57DAF0C-3F1E-41BE-8F32-4AD4FE2606B8}" destId="{8F1CB881-57EF-40D8-B89E-B19A74AB5331}" srcOrd="13" destOrd="0" presId="urn:microsoft.com/office/officeart/2011/layout/InterconnectedBlockProcess"/>
    <dgm:cxn modelId="{4205C140-2D87-45B4-A225-974AA8DC2CE5}" type="presParOf" srcId="{A57DAF0C-3F1E-41BE-8F32-4AD4FE2606B8}" destId="{FE2F05CA-E97B-401E-988E-BE5AF48C3F1B}" srcOrd="14" destOrd="0" presId="urn:microsoft.com/office/officeart/2011/layout/InterconnectedBlockProcess"/>
    <dgm:cxn modelId="{A6A365F0-17A4-4F9C-94D4-797894ED7F3C}" type="presParOf" srcId="{A57DAF0C-3F1E-41BE-8F32-4AD4FE2606B8}" destId="{BD8A71DF-61F1-47E0-99FC-E52F9F8D2D69}" srcOrd="15" destOrd="0" presId="urn:microsoft.com/office/officeart/2011/layout/InterconnectedBlockProcess"/>
    <dgm:cxn modelId="{4EE0CD16-4615-49DA-B5C1-310910CA5154}" type="presParOf" srcId="{BD8A71DF-61F1-47E0-99FC-E52F9F8D2D69}" destId="{DA228336-B56F-4DAA-8654-E33B12BC4419}" srcOrd="0" destOrd="0" presId="urn:microsoft.com/office/officeart/2011/layout/InterconnectedBlockProcess"/>
    <dgm:cxn modelId="{35616B90-3FE9-41A0-9A8A-A723A642603C}" type="presParOf" srcId="{A57DAF0C-3F1E-41BE-8F32-4AD4FE2606B8}" destId="{EF16DF79-6F27-44A9-95C0-84757483C773}" srcOrd="16" destOrd="0" presId="urn:microsoft.com/office/officeart/2011/layout/InterconnectedBlockProcess"/>
    <dgm:cxn modelId="{11102C2C-F61A-43F9-88E8-D30545B3C3D2}" type="presParOf" srcId="{A57DAF0C-3F1E-41BE-8F32-4AD4FE2606B8}" destId="{BF489A81-813A-42EF-996D-58A9806B9076}" srcOrd="17" destOrd="0" presId="urn:microsoft.com/office/officeart/2011/layout/InterconnectedBlockProcess"/>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6D3C5BDA-8D04-4188-9663-1EDDE7D437F8}"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en-US"/>
        </a:p>
      </dgm:t>
    </dgm:pt>
    <dgm:pt modelId="{A54A2397-9141-4EAA-B1A2-ED02A9E4E83F}">
      <dgm:prSet phldrT="[Text]" custT="1"/>
      <dgm:spPr>
        <a:solidFill>
          <a:srgbClr val="CC66FF">
            <a:alpha val="56000"/>
          </a:srgbClr>
        </a:solidFill>
      </dgm:spPr>
      <dgm:t>
        <a:bodyPr/>
        <a:lstStyle/>
        <a:p>
          <a:r>
            <a:rPr lang="en-US" sz="4000" dirty="0" smtClean="0">
              <a:solidFill>
                <a:schemeClr val="tx1"/>
              </a:solidFill>
            </a:rPr>
            <a:t>Use of Authentic Questions</a:t>
          </a:r>
          <a:endParaRPr lang="en-US" sz="4000" dirty="0">
            <a:solidFill>
              <a:schemeClr val="tx1"/>
            </a:solidFill>
          </a:endParaRPr>
        </a:p>
      </dgm:t>
    </dgm:pt>
    <dgm:pt modelId="{F1FB9468-A293-43D5-AE8F-12437BE8BC98}" type="parTrans" cxnId="{DF19A5FC-4622-46A6-BBC0-58FDB58F4D29}">
      <dgm:prSet/>
      <dgm:spPr/>
      <dgm:t>
        <a:bodyPr/>
        <a:lstStyle/>
        <a:p>
          <a:endParaRPr lang="en-US"/>
        </a:p>
      </dgm:t>
    </dgm:pt>
    <dgm:pt modelId="{AA9612AC-61E1-42C5-9339-FD699EBC01DC}" type="sibTrans" cxnId="{DF19A5FC-4622-46A6-BBC0-58FDB58F4D29}">
      <dgm:prSet/>
      <dgm:spPr/>
      <dgm:t>
        <a:bodyPr/>
        <a:lstStyle/>
        <a:p>
          <a:endParaRPr lang="en-US"/>
        </a:p>
      </dgm:t>
    </dgm:pt>
    <dgm:pt modelId="{7BDE982B-80C8-46F9-B08C-B27AEA4E67F7}">
      <dgm:prSet phldrT="[Text]" custT="1"/>
      <dgm:spPr>
        <a:solidFill>
          <a:srgbClr val="CC66FF">
            <a:alpha val="50000"/>
          </a:srgbClr>
        </a:solidFill>
      </dgm:spPr>
      <dgm:t>
        <a:bodyPr/>
        <a:lstStyle/>
        <a:p>
          <a:r>
            <a:rPr lang="en-US" sz="2400" smtClean="0">
              <a:solidFill>
                <a:schemeClr val="tx1"/>
              </a:solidFill>
            </a:rPr>
            <a:t>Used to explore </a:t>
          </a:r>
          <a:r>
            <a:rPr lang="en-US" sz="2400" dirty="0" smtClean="0">
              <a:solidFill>
                <a:schemeClr val="tx1"/>
              </a:solidFill>
            </a:rPr>
            <a:t>differing understandings rather than to "test" what students might already know.</a:t>
          </a:r>
        </a:p>
        <a:p>
          <a:pPr algn="l"/>
          <a:endParaRPr lang="en-US" sz="2400" dirty="0">
            <a:solidFill>
              <a:schemeClr val="tx1"/>
            </a:solidFill>
          </a:endParaRPr>
        </a:p>
      </dgm:t>
    </dgm:pt>
    <dgm:pt modelId="{88F63C09-D877-4437-9D8A-B2B9E82C6206}" type="parTrans" cxnId="{A276260E-DBFB-469E-93E0-E9EE80C06BC9}">
      <dgm:prSet/>
      <dgm:spPr/>
      <dgm:t>
        <a:bodyPr/>
        <a:lstStyle/>
        <a:p>
          <a:endParaRPr lang="en-US"/>
        </a:p>
      </dgm:t>
    </dgm:pt>
    <dgm:pt modelId="{1E815503-11DA-4A6E-AF96-EECDEEBC5B7F}" type="sibTrans" cxnId="{A276260E-DBFB-469E-93E0-E9EE80C06BC9}">
      <dgm:prSet/>
      <dgm:spPr/>
      <dgm:t>
        <a:bodyPr/>
        <a:lstStyle/>
        <a:p>
          <a:endParaRPr lang="en-US"/>
        </a:p>
      </dgm:t>
    </dgm:pt>
    <dgm:pt modelId="{6CDF7CA1-D657-4119-8E20-1AB8A82C82D1}">
      <dgm:prSet custT="1"/>
      <dgm:spPr>
        <a:solidFill>
          <a:srgbClr val="CC66FF">
            <a:alpha val="50000"/>
          </a:srgbClr>
        </a:solidFill>
      </dgm:spPr>
      <dgm:t>
        <a:bodyPr/>
        <a:lstStyle/>
        <a:p>
          <a:pPr algn="l"/>
          <a:r>
            <a:rPr lang="en-US" sz="2400" smtClean="0">
              <a:solidFill>
                <a:schemeClr val="tx1"/>
              </a:solidFill>
            </a:rPr>
            <a:t>Defined as teacher questions that did </a:t>
          </a:r>
          <a:r>
            <a:rPr lang="en-US" sz="2400" dirty="0" smtClean="0">
              <a:solidFill>
                <a:schemeClr val="tx1"/>
              </a:solidFill>
            </a:rPr>
            <a:t>not have a </a:t>
          </a:r>
          <a:r>
            <a:rPr lang="en-US" sz="2400" smtClean="0">
              <a:solidFill>
                <a:schemeClr val="tx1"/>
              </a:solidFill>
            </a:rPr>
            <a:t>pre-specified answer that the teacher was seeking.</a:t>
          </a:r>
          <a:endParaRPr lang="en-US" sz="2400" dirty="0">
            <a:solidFill>
              <a:schemeClr val="tx1"/>
            </a:solidFill>
          </a:endParaRPr>
        </a:p>
      </dgm:t>
    </dgm:pt>
    <dgm:pt modelId="{FC42E3C0-98ED-4088-84DD-11F87FE4C3B2}" type="parTrans" cxnId="{4AB7B51E-AFF4-43A9-B3DE-828DE40A90FF}">
      <dgm:prSet/>
      <dgm:spPr/>
      <dgm:t>
        <a:bodyPr/>
        <a:lstStyle/>
        <a:p>
          <a:endParaRPr lang="en-US"/>
        </a:p>
      </dgm:t>
    </dgm:pt>
    <dgm:pt modelId="{46930CBE-8CD8-4FF6-9F6D-2FC95B9C5435}" type="sibTrans" cxnId="{4AB7B51E-AFF4-43A9-B3DE-828DE40A90FF}">
      <dgm:prSet/>
      <dgm:spPr/>
      <dgm:t>
        <a:bodyPr/>
        <a:lstStyle/>
        <a:p>
          <a:endParaRPr lang="en-US"/>
        </a:p>
      </dgm:t>
    </dgm:pt>
    <dgm:pt modelId="{3CB6280A-55A4-4CDA-B771-6D59037430A2}" type="pres">
      <dgm:prSet presAssocID="{6D3C5BDA-8D04-4188-9663-1EDDE7D437F8}" presName="layout" presStyleCnt="0">
        <dgm:presLayoutVars>
          <dgm:chMax/>
          <dgm:chPref/>
          <dgm:dir/>
          <dgm:animOne val="branch"/>
          <dgm:animLvl val="lvl"/>
          <dgm:resizeHandles/>
        </dgm:presLayoutVars>
      </dgm:prSet>
      <dgm:spPr/>
      <dgm:t>
        <a:bodyPr/>
        <a:lstStyle/>
        <a:p>
          <a:endParaRPr lang="en-US"/>
        </a:p>
      </dgm:t>
    </dgm:pt>
    <dgm:pt modelId="{E65E9401-AB36-41B8-BC57-83078177A94A}" type="pres">
      <dgm:prSet presAssocID="{A54A2397-9141-4EAA-B1A2-ED02A9E4E83F}" presName="root" presStyleCnt="0">
        <dgm:presLayoutVars>
          <dgm:chMax/>
          <dgm:chPref val="4"/>
        </dgm:presLayoutVars>
      </dgm:prSet>
      <dgm:spPr/>
    </dgm:pt>
    <dgm:pt modelId="{1CF6533E-427E-41F6-A1E6-1964F14A0FDF}" type="pres">
      <dgm:prSet presAssocID="{A54A2397-9141-4EAA-B1A2-ED02A9E4E83F}" presName="rootComposite" presStyleCnt="0">
        <dgm:presLayoutVars/>
      </dgm:prSet>
      <dgm:spPr/>
    </dgm:pt>
    <dgm:pt modelId="{AFDF33F4-C9B9-4D71-8C72-2FA3BF3EB348}" type="pres">
      <dgm:prSet presAssocID="{A54A2397-9141-4EAA-B1A2-ED02A9E4E83F}" presName="rootText" presStyleLbl="node0" presStyleIdx="0" presStyleCnt="1">
        <dgm:presLayoutVars>
          <dgm:chMax/>
          <dgm:chPref val="4"/>
        </dgm:presLayoutVars>
      </dgm:prSet>
      <dgm:spPr/>
      <dgm:t>
        <a:bodyPr/>
        <a:lstStyle/>
        <a:p>
          <a:endParaRPr lang="en-US"/>
        </a:p>
      </dgm:t>
    </dgm:pt>
    <dgm:pt modelId="{DFDFB99D-D85E-493E-B97F-C81E7906B5A9}" type="pres">
      <dgm:prSet presAssocID="{A54A2397-9141-4EAA-B1A2-ED02A9E4E83F}" presName="childShape" presStyleCnt="0">
        <dgm:presLayoutVars>
          <dgm:chMax val="0"/>
          <dgm:chPref val="0"/>
        </dgm:presLayoutVars>
      </dgm:prSet>
      <dgm:spPr/>
    </dgm:pt>
    <dgm:pt modelId="{34F0033D-043C-4D37-8C3B-74797793A66A}" type="pres">
      <dgm:prSet presAssocID="{7BDE982B-80C8-46F9-B08C-B27AEA4E67F7}" presName="childComposite" presStyleCnt="0">
        <dgm:presLayoutVars>
          <dgm:chMax val="0"/>
          <dgm:chPref val="0"/>
        </dgm:presLayoutVars>
      </dgm:prSet>
      <dgm:spPr/>
    </dgm:pt>
    <dgm:pt modelId="{D5E3D65E-E921-4F14-956E-3C311568F3B2}" type="pres">
      <dgm:prSet presAssocID="{7BDE982B-80C8-46F9-B08C-B27AEA4E67F7}" presName="Image" presStyleLbl="node1"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noFill/>
        </a:ln>
      </dgm:spPr>
      <dgm:t>
        <a:bodyPr/>
        <a:lstStyle/>
        <a:p>
          <a:endParaRPr lang="en-US"/>
        </a:p>
      </dgm:t>
    </dgm:pt>
    <dgm:pt modelId="{550575F2-5259-4B28-A607-FE8B9784F561}" type="pres">
      <dgm:prSet presAssocID="{7BDE982B-80C8-46F9-B08C-B27AEA4E67F7}" presName="childText" presStyleLbl="lnNode1" presStyleIdx="0" presStyleCnt="2">
        <dgm:presLayoutVars>
          <dgm:chMax val="0"/>
          <dgm:chPref val="0"/>
          <dgm:bulletEnabled val="1"/>
        </dgm:presLayoutVars>
      </dgm:prSet>
      <dgm:spPr/>
      <dgm:t>
        <a:bodyPr/>
        <a:lstStyle/>
        <a:p>
          <a:endParaRPr lang="en-US"/>
        </a:p>
      </dgm:t>
    </dgm:pt>
    <dgm:pt modelId="{D7CA124E-D7DE-4775-8C2A-C3464412DD21}" type="pres">
      <dgm:prSet presAssocID="{6CDF7CA1-D657-4119-8E20-1AB8A82C82D1}" presName="childComposite" presStyleCnt="0">
        <dgm:presLayoutVars>
          <dgm:chMax val="0"/>
          <dgm:chPref val="0"/>
        </dgm:presLayoutVars>
      </dgm:prSet>
      <dgm:spPr/>
    </dgm:pt>
    <dgm:pt modelId="{A20FC244-78B0-46BE-BCD2-85E63021F036}" type="pres">
      <dgm:prSet presAssocID="{6CDF7CA1-D657-4119-8E20-1AB8A82C82D1}" presName="Image" presStyleLbl="node1" presStyleIdx="1" presStyleCnt="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455412D5-4845-4303-9F74-A8A2999DDF8E}" type="pres">
      <dgm:prSet presAssocID="{6CDF7CA1-D657-4119-8E20-1AB8A82C82D1}" presName="childText" presStyleLbl="lnNode1" presStyleIdx="1" presStyleCnt="2">
        <dgm:presLayoutVars>
          <dgm:chMax val="0"/>
          <dgm:chPref val="0"/>
          <dgm:bulletEnabled val="1"/>
        </dgm:presLayoutVars>
      </dgm:prSet>
      <dgm:spPr/>
      <dgm:t>
        <a:bodyPr/>
        <a:lstStyle/>
        <a:p>
          <a:endParaRPr lang="en-US"/>
        </a:p>
      </dgm:t>
    </dgm:pt>
  </dgm:ptLst>
  <dgm:cxnLst>
    <dgm:cxn modelId="{DF19A5FC-4622-46A6-BBC0-58FDB58F4D29}" srcId="{6D3C5BDA-8D04-4188-9663-1EDDE7D437F8}" destId="{A54A2397-9141-4EAA-B1A2-ED02A9E4E83F}" srcOrd="0" destOrd="0" parTransId="{F1FB9468-A293-43D5-AE8F-12437BE8BC98}" sibTransId="{AA9612AC-61E1-42C5-9339-FD699EBC01DC}"/>
    <dgm:cxn modelId="{A276260E-DBFB-469E-93E0-E9EE80C06BC9}" srcId="{A54A2397-9141-4EAA-B1A2-ED02A9E4E83F}" destId="{7BDE982B-80C8-46F9-B08C-B27AEA4E67F7}" srcOrd="0" destOrd="0" parTransId="{88F63C09-D877-4437-9D8A-B2B9E82C6206}" sibTransId="{1E815503-11DA-4A6E-AF96-EECDEEBC5B7F}"/>
    <dgm:cxn modelId="{138D7437-5DBB-446B-8989-D91E7321DCA4}" type="presOf" srcId="{A54A2397-9141-4EAA-B1A2-ED02A9E4E83F}" destId="{AFDF33F4-C9B9-4D71-8C72-2FA3BF3EB348}" srcOrd="0" destOrd="0" presId="urn:microsoft.com/office/officeart/2008/layout/PictureAccentList"/>
    <dgm:cxn modelId="{FD708ECB-A293-4D56-BF27-B59F30E04CE9}" type="presOf" srcId="{6D3C5BDA-8D04-4188-9663-1EDDE7D437F8}" destId="{3CB6280A-55A4-4CDA-B771-6D59037430A2}" srcOrd="0" destOrd="0" presId="urn:microsoft.com/office/officeart/2008/layout/PictureAccentList"/>
    <dgm:cxn modelId="{4AB7B51E-AFF4-43A9-B3DE-828DE40A90FF}" srcId="{A54A2397-9141-4EAA-B1A2-ED02A9E4E83F}" destId="{6CDF7CA1-D657-4119-8E20-1AB8A82C82D1}" srcOrd="1" destOrd="0" parTransId="{FC42E3C0-98ED-4088-84DD-11F87FE4C3B2}" sibTransId="{46930CBE-8CD8-4FF6-9F6D-2FC95B9C5435}"/>
    <dgm:cxn modelId="{11D9B80E-7C4C-42A0-8E51-43B21D3DFBE3}" type="presOf" srcId="{6CDF7CA1-D657-4119-8E20-1AB8A82C82D1}" destId="{455412D5-4845-4303-9F74-A8A2999DDF8E}" srcOrd="0" destOrd="0" presId="urn:microsoft.com/office/officeart/2008/layout/PictureAccentList"/>
    <dgm:cxn modelId="{0BD44DCE-B73F-4E0F-AC59-99A85908DD20}" type="presOf" srcId="{7BDE982B-80C8-46F9-B08C-B27AEA4E67F7}" destId="{550575F2-5259-4B28-A607-FE8B9784F561}" srcOrd="0" destOrd="0" presId="urn:microsoft.com/office/officeart/2008/layout/PictureAccentList"/>
    <dgm:cxn modelId="{F3D19075-C215-4316-86BF-60ADBC9D61BB}" type="presParOf" srcId="{3CB6280A-55A4-4CDA-B771-6D59037430A2}" destId="{E65E9401-AB36-41B8-BC57-83078177A94A}" srcOrd="0" destOrd="0" presId="urn:microsoft.com/office/officeart/2008/layout/PictureAccentList"/>
    <dgm:cxn modelId="{5A68DA9B-3CAE-43AB-BF9C-8ABB8EBD3E0D}" type="presParOf" srcId="{E65E9401-AB36-41B8-BC57-83078177A94A}" destId="{1CF6533E-427E-41F6-A1E6-1964F14A0FDF}" srcOrd="0" destOrd="0" presId="urn:microsoft.com/office/officeart/2008/layout/PictureAccentList"/>
    <dgm:cxn modelId="{E60A4D5B-EACA-4FA6-8088-4BE3ACD99102}" type="presParOf" srcId="{1CF6533E-427E-41F6-A1E6-1964F14A0FDF}" destId="{AFDF33F4-C9B9-4D71-8C72-2FA3BF3EB348}" srcOrd="0" destOrd="0" presId="urn:microsoft.com/office/officeart/2008/layout/PictureAccentList"/>
    <dgm:cxn modelId="{55E21AD0-7EC9-4816-B169-07AC960E8DD5}" type="presParOf" srcId="{E65E9401-AB36-41B8-BC57-83078177A94A}" destId="{DFDFB99D-D85E-493E-B97F-C81E7906B5A9}" srcOrd="1" destOrd="0" presId="urn:microsoft.com/office/officeart/2008/layout/PictureAccentList"/>
    <dgm:cxn modelId="{E1A66B6E-5666-4CD8-801D-9BB696F04C4E}" type="presParOf" srcId="{DFDFB99D-D85E-493E-B97F-C81E7906B5A9}" destId="{34F0033D-043C-4D37-8C3B-74797793A66A}" srcOrd="0" destOrd="0" presId="urn:microsoft.com/office/officeart/2008/layout/PictureAccentList"/>
    <dgm:cxn modelId="{AE0FF583-DF4F-4B5B-9C92-7DE6F5707906}" type="presParOf" srcId="{34F0033D-043C-4D37-8C3B-74797793A66A}" destId="{D5E3D65E-E921-4F14-956E-3C311568F3B2}" srcOrd="0" destOrd="0" presId="urn:microsoft.com/office/officeart/2008/layout/PictureAccentList"/>
    <dgm:cxn modelId="{A6A9B1C4-A37D-4801-B20D-52357039B5E5}" type="presParOf" srcId="{34F0033D-043C-4D37-8C3B-74797793A66A}" destId="{550575F2-5259-4B28-A607-FE8B9784F561}" srcOrd="1" destOrd="0" presId="urn:microsoft.com/office/officeart/2008/layout/PictureAccentList"/>
    <dgm:cxn modelId="{D92E6C87-46E9-4F18-8508-BB2BA82195E1}" type="presParOf" srcId="{DFDFB99D-D85E-493E-B97F-C81E7906B5A9}" destId="{D7CA124E-D7DE-4775-8C2A-C3464412DD21}" srcOrd="1" destOrd="0" presId="urn:microsoft.com/office/officeart/2008/layout/PictureAccentList"/>
    <dgm:cxn modelId="{B8B6FFBD-147F-4321-AA57-066899140D3F}" type="presParOf" srcId="{D7CA124E-D7DE-4775-8C2A-C3464412DD21}" destId="{A20FC244-78B0-46BE-BCD2-85E63021F036}" srcOrd="0" destOrd="0" presId="urn:microsoft.com/office/officeart/2008/layout/PictureAccentList"/>
    <dgm:cxn modelId="{88A0324F-23FD-4D02-B5DF-0009331BA766}" type="presParOf" srcId="{D7CA124E-D7DE-4775-8C2A-C3464412DD21}" destId="{455412D5-4845-4303-9F74-A8A2999DDF8E}" srcOrd="1" destOrd="0" presId="urn:microsoft.com/office/officeart/2008/layout/PictureAccent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D3C5BDA-8D04-4188-9663-1EDDE7D437F8}"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en-US"/>
        </a:p>
      </dgm:t>
    </dgm:pt>
    <dgm:pt modelId="{A54A2397-9141-4EAA-B1A2-ED02A9E4E83F}">
      <dgm:prSet phldrT="[Text]" custT="1"/>
      <dgm:spPr>
        <a:solidFill>
          <a:srgbClr val="00B050">
            <a:alpha val="50000"/>
          </a:srgbClr>
        </a:solidFill>
      </dgm:spPr>
      <dgm:t>
        <a:bodyPr/>
        <a:lstStyle/>
        <a:p>
          <a:r>
            <a:rPr lang="en-US" sz="4000" dirty="0" smtClean="0">
              <a:solidFill>
                <a:schemeClr val="tx1"/>
              </a:solidFill>
            </a:rPr>
            <a:t>Use of Uptake Questions</a:t>
          </a:r>
          <a:endParaRPr lang="en-US" sz="4000" dirty="0">
            <a:solidFill>
              <a:schemeClr val="tx1"/>
            </a:solidFill>
          </a:endParaRPr>
        </a:p>
      </dgm:t>
    </dgm:pt>
    <dgm:pt modelId="{F1FB9468-A293-43D5-AE8F-12437BE8BC98}" type="parTrans" cxnId="{DF19A5FC-4622-46A6-BBC0-58FDB58F4D29}">
      <dgm:prSet/>
      <dgm:spPr/>
      <dgm:t>
        <a:bodyPr/>
        <a:lstStyle/>
        <a:p>
          <a:endParaRPr lang="en-US"/>
        </a:p>
      </dgm:t>
    </dgm:pt>
    <dgm:pt modelId="{AA9612AC-61E1-42C5-9339-FD699EBC01DC}" type="sibTrans" cxnId="{DF19A5FC-4622-46A6-BBC0-58FDB58F4D29}">
      <dgm:prSet/>
      <dgm:spPr/>
      <dgm:t>
        <a:bodyPr/>
        <a:lstStyle/>
        <a:p>
          <a:endParaRPr lang="en-US"/>
        </a:p>
      </dgm:t>
    </dgm:pt>
    <dgm:pt modelId="{7BDE982B-80C8-46F9-B08C-B27AEA4E67F7}">
      <dgm:prSet phldrT="[Text]" custT="1"/>
      <dgm:spPr>
        <a:solidFill>
          <a:srgbClr val="00B050">
            <a:alpha val="50000"/>
          </a:srgbClr>
        </a:solidFill>
      </dgm:spPr>
      <dgm:t>
        <a:bodyPr/>
        <a:lstStyle/>
        <a:p>
          <a:pPr algn="l"/>
          <a:r>
            <a:rPr lang="en-US" sz="2400" dirty="0" smtClean="0">
              <a:solidFill>
                <a:schemeClr val="tx1"/>
              </a:solidFill>
            </a:rPr>
            <a:t>Teacher's question "take up" and build on a student's previous comment, creating continuity in the discussion. </a:t>
          </a:r>
          <a:endParaRPr lang="en-US" sz="2400" dirty="0">
            <a:solidFill>
              <a:schemeClr val="tx1"/>
            </a:solidFill>
          </a:endParaRPr>
        </a:p>
      </dgm:t>
    </dgm:pt>
    <dgm:pt modelId="{88F63C09-D877-4437-9D8A-B2B9E82C6206}" type="parTrans" cxnId="{A276260E-DBFB-469E-93E0-E9EE80C06BC9}">
      <dgm:prSet/>
      <dgm:spPr/>
      <dgm:t>
        <a:bodyPr/>
        <a:lstStyle/>
        <a:p>
          <a:endParaRPr lang="en-US"/>
        </a:p>
      </dgm:t>
    </dgm:pt>
    <dgm:pt modelId="{1E815503-11DA-4A6E-AF96-EECDEEBC5B7F}" type="sibTrans" cxnId="{A276260E-DBFB-469E-93E0-E9EE80C06BC9}">
      <dgm:prSet/>
      <dgm:spPr/>
      <dgm:t>
        <a:bodyPr/>
        <a:lstStyle/>
        <a:p>
          <a:endParaRPr lang="en-US"/>
        </a:p>
      </dgm:t>
    </dgm:pt>
    <dgm:pt modelId="{EAEEA0F7-1F0E-4371-B624-C270D023979B}">
      <dgm:prSet custT="1"/>
      <dgm:spPr>
        <a:solidFill>
          <a:srgbClr val="00B050">
            <a:alpha val="50000"/>
          </a:srgbClr>
        </a:solidFill>
      </dgm:spPr>
      <dgm:t>
        <a:bodyPr/>
        <a:lstStyle/>
        <a:p>
          <a:pPr algn="l"/>
          <a:r>
            <a:rPr lang="en-US" sz="2400" dirty="0" smtClean="0">
              <a:solidFill>
                <a:schemeClr val="tx1"/>
              </a:solidFill>
            </a:rPr>
            <a:t>Defined as questions that incorporated what a previous speaker had said.</a:t>
          </a:r>
        </a:p>
      </dgm:t>
    </dgm:pt>
    <dgm:pt modelId="{F1649F9D-478B-4B91-896D-49EC2E8429B9}" type="parTrans" cxnId="{FADB34D5-2923-498E-8276-E9F0AFCE7A83}">
      <dgm:prSet/>
      <dgm:spPr/>
      <dgm:t>
        <a:bodyPr/>
        <a:lstStyle/>
        <a:p>
          <a:endParaRPr lang="en-US"/>
        </a:p>
      </dgm:t>
    </dgm:pt>
    <dgm:pt modelId="{3DF0F511-2337-49C6-AD47-61FAC9E192E1}" type="sibTrans" cxnId="{FADB34D5-2923-498E-8276-E9F0AFCE7A83}">
      <dgm:prSet/>
      <dgm:spPr/>
      <dgm:t>
        <a:bodyPr/>
        <a:lstStyle/>
        <a:p>
          <a:endParaRPr lang="en-US"/>
        </a:p>
      </dgm:t>
    </dgm:pt>
    <dgm:pt modelId="{3CB6280A-55A4-4CDA-B771-6D59037430A2}" type="pres">
      <dgm:prSet presAssocID="{6D3C5BDA-8D04-4188-9663-1EDDE7D437F8}" presName="layout" presStyleCnt="0">
        <dgm:presLayoutVars>
          <dgm:chMax/>
          <dgm:chPref/>
          <dgm:dir/>
          <dgm:animOne val="branch"/>
          <dgm:animLvl val="lvl"/>
          <dgm:resizeHandles/>
        </dgm:presLayoutVars>
      </dgm:prSet>
      <dgm:spPr/>
      <dgm:t>
        <a:bodyPr/>
        <a:lstStyle/>
        <a:p>
          <a:endParaRPr lang="en-US"/>
        </a:p>
      </dgm:t>
    </dgm:pt>
    <dgm:pt modelId="{E65E9401-AB36-41B8-BC57-83078177A94A}" type="pres">
      <dgm:prSet presAssocID="{A54A2397-9141-4EAA-B1A2-ED02A9E4E83F}" presName="root" presStyleCnt="0">
        <dgm:presLayoutVars>
          <dgm:chMax/>
          <dgm:chPref val="4"/>
        </dgm:presLayoutVars>
      </dgm:prSet>
      <dgm:spPr/>
    </dgm:pt>
    <dgm:pt modelId="{1CF6533E-427E-41F6-A1E6-1964F14A0FDF}" type="pres">
      <dgm:prSet presAssocID="{A54A2397-9141-4EAA-B1A2-ED02A9E4E83F}" presName="rootComposite" presStyleCnt="0">
        <dgm:presLayoutVars/>
      </dgm:prSet>
      <dgm:spPr/>
    </dgm:pt>
    <dgm:pt modelId="{AFDF33F4-C9B9-4D71-8C72-2FA3BF3EB348}" type="pres">
      <dgm:prSet presAssocID="{A54A2397-9141-4EAA-B1A2-ED02A9E4E83F}" presName="rootText" presStyleLbl="node0" presStyleIdx="0" presStyleCnt="1">
        <dgm:presLayoutVars>
          <dgm:chMax/>
          <dgm:chPref val="4"/>
        </dgm:presLayoutVars>
      </dgm:prSet>
      <dgm:spPr/>
      <dgm:t>
        <a:bodyPr/>
        <a:lstStyle/>
        <a:p>
          <a:endParaRPr lang="en-US"/>
        </a:p>
      </dgm:t>
    </dgm:pt>
    <dgm:pt modelId="{DFDFB99D-D85E-493E-B97F-C81E7906B5A9}" type="pres">
      <dgm:prSet presAssocID="{A54A2397-9141-4EAA-B1A2-ED02A9E4E83F}" presName="childShape" presStyleCnt="0">
        <dgm:presLayoutVars>
          <dgm:chMax val="0"/>
          <dgm:chPref val="0"/>
        </dgm:presLayoutVars>
      </dgm:prSet>
      <dgm:spPr/>
    </dgm:pt>
    <dgm:pt modelId="{34F0033D-043C-4D37-8C3B-74797793A66A}" type="pres">
      <dgm:prSet presAssocID="{7BDE982B-80C8-46F9-B08C-B27AEA4E67F7}" presName="childComposite" presStyleCnt="0">
        <dgm:presLayoutVars>
          <dgm:chMax val="0"/>
          <dgm:chPref val="0"/>
        </dgm:presLayoutVars>
      </dgm:prSet>
      <dgm:spPr/>
    </dgm:pt>
    <dgm:pt modelId="{D5E3D65E-E921-4F14-956E-3C311568F3B2}" type="pres">
      <dgm:prSet presAssocID="{7BDE982B-80C8-46F9-B08C-B27AEA4E67F7}" presName="Image" presStyleLbl="node1" presStyleIdx="0" presStyleCnt="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550575F2-5259-4B28-A607-FE8B9784F561}" type="pres">
      <dgm:prSet presAssocID="{7BDE982B-80C8-46F9-B08C-B27AEA4E67F7}" presName="childText" presStyleLbl="lnNode1" presStyleIdx="0" presStyleCnt="2">
        <dgm:presLayoutVars>
          <dgm:chMax val="0"/>
          <dgm:chPref val="0"/>
          <dgm:bulletEnabled val="1"/>
        </dgm:presLayoutVars>
      </dgm:prSet>
      <dgm:spPr/>
      <dgm:t>
        <a:bodyPr/>
        <a:lstStyle/>
        <a:p>
          <a:endParaRPr lang="en-US"/>
        </a:p>
      </dgm:t>
    </dgm:pt>
    <dgm:pt modelId="{7CDEDF9D-8748-455E-8CFF-7425FD77FA2E}" type="pres">
      <dgm:prSet presAssocID="{EAEEA0F7-1F0E-4371-B624-C270D023979B}" presName="childComposite" presStyleCnt="0">
        <dgm:presLayoutVars>
          <dgm:chMax val="0"/>
          <dgm:chPref val="0"/>
        </dgm:presLayoutVars>
      </dgm:prSet>
      <dgm:spPr/>
    </dgm:pt>
    <dgm:pt modelId="{1B2D5306-7149-43CB-8A24-AE783570C183}" type="pres">
      <dgm:prSet presAssocID="{EAEEA0F7-1F0E-4371-B624-C270D023979B}" presName="Image" presStyleLbl="node1" presStyleIdx="1" presStyleCnt="2"/>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6F01B7E7-EE99-4A35-8826-CABBDD6FD776}" type="pres">
      <dgm:prSet presAssocID="{EAEEA0F7-1F0E-4371-B624-C270D023979B}" presName="childText" presStyleLbl="lnNode1" presStyleIdx="1" presStyleCnt="2">
        <dgm:presLayoutVars>
          <dgm:chMax val="0"/>
          <dgm:chPref val="0"/>
          <dgm:bulletEnabled val="1"/>
        </dgm:presLayoutVars>
      </dgm:prSet>
      <dgm:spPr/>
      <dgm:t>
        <a:bodyPr/>
        <a:lstStyle/>
        <a:p>
          <a:endParaRPr lang="en-US"/>
        </a:p>
      </dgm:t>
    </dgm:pt>
  </dgm:ptLst>
  <dgm:cxnLst>
    <dgm:cxn modelId="{DF19A5FC-4622-46A6-BBC0-58FDB58F4D29}" srcId="{6D3C5BDA-8D04-4188-9663-1EDDE7D437F8}" destId="{A54A2397-9141-4EAA-B1A2-ED02A9E4E83F}" srcOrd="0" destOrd="0" parTransId="{F1FB9468-A293-43D5-AE8F-12437BE8BC98}" sibTransId="{AA9612AC-61E1-42C5-9339-FD699EBC01DC}"/>
    <dgm:cxn modelId="{C2807AAB-3F4F-457D-A4EE-C678B73C0E59}" type="presOf" srcId="{EAEEA0F7-1F0E-4371-B624-C270D023979B}" destId="{6F01B7E7-EE99-4A35-8826-CABBDD6FD776}" srcOrd="0" destOrd="0" presId="urn:microsoft.com/office/officeart/2008/layout/PictureAccentList"/>
    <dgm:cxn modelId="{A276260E-DBFB-469E-93E0-E9EE80C06BC9}" srcId="{A54A2397-9141-4EAA-B1A2-ED02A9E4E83F}" destId="{7BDE982B-80C8-46F9-B08C-B27AEA4E67F7}" srcOrd="0" destOrd="0" parTransId="{88F63C09-D877-4437-9D8A-B2B9E82C6206}" sibTransId="{1E815503-11DA-4A6E-AF96-EECDEEBC5B7F}"/>
    <dgm:cxn modelId="{FADB34D5-2923-498E-8276-E9F0AFCE7A83}" srcId="{A54A2397-9141-4EAA-B1A2-ED02A9E4E83F}" destId="{EAEEA0F7-1F0E-4371-B624-C270D023979B}" srcOrd="1" destOrd="0" parTransId="{F1649F9D-478B-4B91-896D-49EC2E8429B9}" sibTransId="{3DF0F511-2337-49C6-AD47-61FAC9E192E1}"/>
    <dgm:cxn modelId="{2B362948-3A62-4E52-B641-D56B7553B70D}" type="presOf" srcId="{7BDE982B-80C8-46F9-B08C-B27AEA4E67F7}" destId="{550575F2-5259-4B28-A607-FE8B9784F561}" srcOrd="0" destOrd="0" presId="urn:microsoft.com/office/officeart/2008/layout/PictureAccentList"/>
    <dgm:cxn modelId="{81FBD6C0-01EC-4ED5-A8E5-980B908416DD}" type="presOf" srcId="{A54A2397-9141-4EAA-B1A2-ED02A9E4E83F}" destId="{AFDF33F4-C9B9-4D71-8C72-2FA3BF3EB348}" srcOrd="0" destOrd="0" presId="urn:microsoft.com/office/officeart/2008/layout/PictureAccentList"/>
    <dgm:cxn modelId="{B112E21C-DF9F-435E-B644-6FC92FF4C7E9}" type="presOf" srcId="{6D3C5BDA-8D04-4188-9663-1EDDE7D437F8}" destId="{3CB6280A-55A4-4CDA-B771-6D59037430A2}" srcOrd="0" destOrd="0" presId="urn:microsoft.com/office/officeart/2008/layout/PictureAccentList"/>
    <dgm:cxn modelId="{A10B2300-2230-49FE-80EE-E9A1094D17A2}" type="presParOf" srcId="{3CB6280A-55A4-4CDA-B771-6D59037430A2}" destId="{E65E9401-AB36-41B8-BC57-83078177A94A}" srcOrd="0" destOrd="0" presId="urn:microsoft.com/office/officeart/2008/layout/PictureAccentList"/>
    <dgm:cxn modelId="{54C8B453-A423-40BE-BAF0-AAE5ECB05361}" type="presParOf" srcId="{E65E9401-AB36-41B8-BC57-83078177A94A}" destId="{1CF6533E-427E-41F6-A1E6-1964F14A0FDF}" srcOrd="0" destOrd="0" presId="urn:microsoft.com/office/officeart/2008/layout/PictureAccentList"/>
    <dgm:cxn modelId="{05D2F230-6978-4045-A1A5-822283A5CAB4}" type="presParOf" srcId="{1CF6533E-427E-41F6-A1E6-1964F14A0FDF}" destId="{AFDF33F4-C9B9-4D71-8C72-2FA3BF3EB348}" srcOrd="0" destOrd="0" presId="urn:microsoft.com/office/officeart/2008/layout/PictureAccentList"/>
    <dgm:cxn modelId="{27D00589-CC50-4E8E-AB1D-ACE93E1FFA15}" type="presParOf" srcId="{E65E9401-AB36-41B8-BC57-83078177A94A}" destId="{DFDFB99D-D85E-493E-B97F-C81E7906B5A9}" srcOrd="1" destOrd="0" presId="urn:microsoft.com/office/officeart/2008/layout/PictureAccentList"/>
    <dgm:cxn modelId="{26E78402-24FD-4CAB-B364-7BC56C16F28E}" type="presParOf" srcId="{DFDFB99D-D85E-493E-B97F-C81E7906B5A9}" destId="{34F0033D-043C-4D37-8C3B-74797793A66A}" srcOrd="0" destOrd="0" presId="urn:microsoft.com/office/officeart/2008/layout/PictureAccentList"/>
    <dgm:cxn modelId="{CF9BCB18-FCC8-4530-AC2F-BC8A73B99237}" type="presParOf" srcId="{34F0033D-043C-4D37-8C3B-74797793A66A}" destId="{D5E3D65E-E921-4F14-956E-3C311568F3B2}" srcOrd="0" destOrd="0" presId="urn:microsoft.com/office/officeart/2008/layout/PictureAccentList"/>
    <dgm:cxn modelId="{3C111F74-6E19-4481-B481-6E4ED67BB6CE}" type="presParOf" srcId="{34F0033D-043C-4D37-8C3B-74797793A66A}" destId="{550575F2-5259-4B28-A607-FE8B9784F561}" srcOrd="1" destOrd="0" presId="urn:microsoft.com/office/officeart/2008/layout/PictureAccentList"/>
    <dgm:cxn modelId="{D5C0594C-6781-4147-8365-648A100D003E}" type="presParOf" srcId="{DFDFB99D-D85E-493E-B97F-C81E7906B5A9}" destId="{7CDEDF9D-8748-455E-8CFF-7425FD77FA2E}" srcOrd="1" destOrd="0" presId="urn:microsoft.com/office/officeart/2008/layout/PictureAccentList"/>
    <dgm:cxn modelId="{7555AD94-7257-460C-8F1A-5F45FFB4F890}" type="presParOf" srcId="{7CDEDF9D-8748-455E-8CFF-7425FD77FA2E}" destId="{1B2D5306-7149-43CB-8A24-AE783570C183}" srcOrd="0" destOrd="0" presId="urn:microsoft.com/office/officeart/2008/layout/PictureAccentList"/>
    <dgm:cxn modelId="{FD1ED3AC-37D3-4745-B2FA-AD014153B3C2}" type="presParOf" srcId="{7CDEDF9D-8748-455E-8CFF-7425FD77FA2E}" destId="{6F01B7E7-EE99-4A35-8826-CABBDD6FD776}" srcOrd="1" destOrd="0" presId="urn:microsoft.com/office/officeart/2008/layout/PictureAccent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F870CEC-EEC5-49E3-BF1B-F9B4BDFAAE16}"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en-US"/>
        </a:p>
      </dgm:t>
    </dgm:pt>
    <dgm:pt modelId="{39313BA5-EC98-4DCE-B076-F567AF2E65CF}">
      <dgm:prSet phldrT="[Text]"/>
      <dgm:spPr/>
      <dgm:t>
        <a:bodyPr/>
        <a:lstStyle/>
        <a:p>
          <a:r>
            <a:rPr lang="en-US" dirty="0" smtClean="0"/>
            <a:t>“Think again.”</a:t>
          </a:r>
          <a:endParaRPr lang="en-US" dirty="0"/>
        </a:p>
      </dgm:t>
    </dgm:pt>
    <dgm:pt modelId="{687A2E81-1402-4475-ABF4-1DCC26FDF9CC}" type="parTrans" cxnId="{D0DED423-CD6A-4919-A0DD-5A7744E730F2}">
      <dgm:prSet/>
      <dgm:spPr/>
      <dgm:t>
        <a:bodyPr/>
        <a:lstStyle/>
        <a:p>
          <a:endParaRPr lang="en-US"/>
        </a:p>
      </dgm:t>
    </dgm:pt>
    <dgm:pt modelId="{366ADE6E-3327-4DBB-9DBE-F02760C0C9AD}" type="sibTrans" cxnId="{D0DED423-CD6A-4919-A0DD-5A7744E730F2}">
      <dgm:prSet/>
      <dgm:spPr/>
      <dgm:t>
        <a:bodyPr/>
        <a:lstStyle/>
        <a:p>
          <a:endParaRPr lang="en-US"/>
        </a:p>
      </dgm:t>
    </dgm:pt>
    <dgm:pt modelId="{4382ABAF-4806-4C14-AAC5-BC7931F1FC18}">
      <dgm:prSet phldrT="[Text]"/>
      <dgm:spPr/>
      <dgm:t>
        <a:bodyPr/>
        <a:lstStyle/>
        <a:p>
          <a:r>
            <a:rPr lang="en-US" dirty="0" smtClean="0"/>
            <a:t>Reword the question.</a:t>
          </a:r>
          <a:endParaRPr lang="en-US" dirty="0"/>
        </a:p>
      </dgm:t>
    </dgm:pt>
    <dgm:pt modelId="{8E33F296-2184-47CE-94C9-89513D944C19}" type="parTrans" cxnId="{B35F25B1-09F4-42CF-A645-FEAB3A640B76}">
      <dgm:prSet/>
      <dgm:spPr/>
      <dgm:t>
        <a:bodyPr/>
        <a:lstStyle/>
        <a:p>
          <a:endParaRPr lang="en-US"/>
        </a:p>
      </dgm:t>
    </dgm:pt>
    <dgm:pt modelId="{B305CEBC-963B-41E3-9863-23303D8159D6}" type="sibTrans" cxnId="{B35F25B1-09F4-42CF-A645-FEAB3A640B76}">
      <dgm:prSet/>
      <dgm:spPr/>
      <dgm:t>
        <a:bodyPr/>
        <a:lstStyle/>
        <a:p>
          <a:endParaRPr lang="en-US"/>
        </a:p>
      </dgm:t>
    </dgm:pt>
    <dgm:pt modelId="{AA4F1626-0206-4441-AA4C-7CE9C22238BF}">
      <dgm:prSet phldrT="[Text]"/>
      <dgm:spPr/>
      <dgm:t>
        <a:bodyPr/>
        <a:lstStyle/>
        <a:p>
          <a:r>
            <a:rPr lang="en-US" dirty="0" smtClean="0"/>
            <a:t>Give a relevant prompt.</a:t>
          </a:r>
          <a:endParaRPr lang="en-US" dirty="0"/>
        </a:p>
      </dgm:t>
    </dgm:pt>
    <dgm:pt modelId="{A42C5686-E9AB-4EC4-9648-D41955D7F9E3}" type="parTrans" cxnId="{961BA1A6-C8CB-4BFF-ACEA-A56F206F9BA1}">
      <dgm:prSet/>
      <dgm:spPr/>
      <dgm:t>
        <a:bodyPr/>
        <a:lstStyle/>
        <a:p>
          <a:endParaRPr lang="en-US"/>
        </a:p>
      </dgm:t>
    </dgm:pt>
    <dgm:pt modelId="{976E3D19-D8A7-4AE8-9A8B-F4B9E94B3D3A}" type="sibTrans" cxnId="{961BA1A6-C8CB-4BFF-ACEA-A56F206F9BA1}">
      <dgm:prSet/>
      <dgm:spPr/>
      <dgm:t>
        <a:bodyPr/>
        <a:lstStyle/>
        <a:p>
          <a:endParaRPr lang="en-US"/>
        </a:p>
      </dgm:t>
    </dgm:pt>
    <dgm:pt modelId="{42137CF3-8AB6-44CF-89AE-69FAF41A3D4C}">
      <dgm:prSet phldrT="[Text]"/>
      <dgm:spPr/>
      <dgm:t>
        <a:bodyPr/>
        <a:lstStyle/>
        <a:p>
          <a:r>
            <a:rPr lang="en-US" dirty="0" smtClean="0"/>
            <a:t>“Could you expand your answer for us?”</a:t>
          </a:r>
          <a:endParaRPr lang="en-US" dirty="0"/>
        </a:p>
      </dgm:t>
    </dgm:pt>
    <dgm:pt modelId="{80461805-778F-40B0-9E17-3CE5C11CB86B}" type="parTrans" cxnId="{AD8FDB4B-C13E-46C2-8313-8BC72A4A639E}">
      <dgm:prSet/>
      <dgm:spPr/>
      <dgm:t>
        <a:bodyPr/>
        <a:lstStyle/>
        <a:p>
          <a:endParaRPr lang="en-US"/>
        </a:p>
      </dgm:t>
    </dgm:pt>
    <dgm:pt modelId="{290622E4-1313-4356-9BB7-345B071E4C5B}" type="sibTrans" cxnId="{AD8FDB4B-C13E-46C2-8313-8BC72A4A639E}">
      <dgm:prSet/>
      <dgm:spPr/>
      <dgm:t>
        <a:bodyPr/>
        <a:lstStyle/>
        <a:p>
          <a:endParaRPr lang="en-US"/>
        </a:p>
      </dgm:t>
    </dgm:pt>
    <dgm:pt modelId="{10F7B276-1484-4366-94B8-113AD0C4FDCC}">
      <dgm:prSet phldrT="[Text]"/>
      <dgm:spPr/>
      <dgm:t>
        <a:bodyPr/>
        <a:lstStyle/>
        <a:p>
          <a:r>
            <a:rPr lang="en-US" dirty="0" smtClean="0"/>
            <a:t>“Remember that I’m going to return and ask for this information again.”</a:t>
          </a:r>
          <a:endParaRPr lang="en-US" dirty="0"/>
        </a:p>
      </dgm:t>
    </dgm:pt>
    <dgm:pt modelId="{BA8ECB49-E5EC-435B-81FA-D68D51EAF21B}" type="parTrans" cxnId="{E7DCDBF4-10C5-4EA7-957A-E3912F8A9404}">
      <dgm:prSet/>
      <dgm:spPr/>
      <dgm:t>
        <a:bodyPr/>
        <a:lstStyle/>
        <a:p>
          <a:endParaRPr lang="en-US"/>
        </a:p>
      </dgm:t>
    </dgm:pt>
    <dgm:pt modelId="{95DDABE6-13BC-422A-940B-1F396DD31E3D}" type="sibTrans" cxnId="{E7DCDBF4-10C5-4EA7-957A-E3912F8A9404}">
      <dgm:prSet/>
      <dgm:spPr/>
      <dgm:t>
        <a:bodyPr/>
        <a:lstStyle/>
        <a:p>
          <a:endParaRPr lang="en-US"/>
        </a:p>
      </dgm:t>
    </dgm:pt>
    <dgm:pt modelId="{7B9DCE2B-0721-44B0-8131-F91DF2843FCA}">
      <dgm:prSet/>
      <dgm:spPr/>
      <dgm:t>
        <a:bodyPr/>
        <a:lstStyle/>
        <a:p>
          <a:r>
            <a:rPr lang="en-US" dirty="0" smtClean="0"/>
            <a:t>“That would have been correct if…”</a:t>
          </a:r>
          <a:endParaRPr lang="en-US" dirty="0"/>
        </a:p>
      </dgm:t>
    </dgm:pt>
    <dgm:pt modelId="{7B1FC1D3-3966-4DBD-AB09-6850C93BCD39}" type="parTrans" cxnId="{699821AD-1BBB-4F19-B5BD-36380711929A}">
      <dgm:prSet/>
      <dgm:spPr/>
      <dgm:t>
        <a:bodyPr/>
        <a:lstStyle/>
        <a:p>
          <a:endParaRPr lang="en-US"/>
        </a:p>
      </dgm:t>
    </dgm:pt>
    <dgm:pt modelId="{7F19510E-4EBC-49A7-A074-B6367B3DCE59}" type="sibTrans" cxnId="{699821AD-1BBB-4F19-B5BD-36380711929A}">
      <dgm:prSet/>
      <dgm:spPr/>
      <dgm:t>
        <a:bodyPr/>
        <a:lstStyle/>
        <a:p>
          <a:endParaRPr lang="en-US"/>
        </a:p>
      </dgm:t>
    </dgm:pt>
    <dgm:pt modelId="{691FD798-4C63-47FC-BDEA-7C8188C1B530}">
      <dgm:prSet/>
      <dgm:spPr/>
      <dgm:t>
        <a:bodyPr/>
        <a:lstStyle/>
        <a:p>
          <a:r>
            <a:rPr lang="en-US" dirty="0" smtClean="0"/>
            <a:t>Give examples and non-examples of possible solutions.</a:t>
          </a:r>
          <a:endParaRPr lang="en-US" dirty="0"/>
        </a:p>
      </dgm:t>
    </dgm:pt>
    <dgm:pt modelId="{3749025D-118B-4F2F-B611-9DB35DDAB8D7}" type="parTrans" cxnId="{F1F5A7C8-EDB2-406B-8787-4C288B331514}">
      <dgm:prSet/>
      <dgm:spPr/>
      <dgm:t>
        <a:bodyPr/>
        <a:lstStyle/>
        <a:p>
          <a:endParaRPr lang="en-US"/>
        </a:p>
      </dgm:t>
    </dgm:pt>
    <dgm:pt modelId="{0E15CA9B-317A-4FAA-AC1A-5C751D97D2C7}" type="sibTrans" cxnId="{F1F5A7C8-EDB2-406B-8787-4C288B331514}">
      <dgm:prSet/>
      <dgm:spPr/>
      <dgm:t>
        <a:bodyPr/>
        <a:lstStyle/>
        <a:p>
          <a:endParaRPr lang="en-US"/>
        </a:p>
      </dgm:t>
    </dgm:pt>
    <dgm:pt modelId="{966BDD8D-9824-4B5A-AA3E-8A8F8F96E50C}">
      <dgm:prSet phldrT="[Text]"/>
      <dgm:spPr/>
      <dgm:t>
        <a:bodyPr/>
        <a:lstStyle/>
        <a:p>
          <a:r>
            <a:rPr lang="en-US" dirty="0" smtClean="0"/>
            <a:t>“Why do you think so?”</a:t>
          </a:r>
          <a:endParaRPr lang="en-US" dirty="0"/>
        </a:p>
      </dgm:t>
    </dgm:pt>
    <dgm:pt modelId="{330F80CA-8F04-4C94-A511-03DAF4613F14}" type="parTrans" cxnId="{6F7433EF-BCA4-4516-AF3B-65A80D94F919}">
      <dgm:prSet/>
      <dgm:spPr/>
      <dgm:t>
        <a:bodyPr/>
        <a:lstStyle/>
        <a:p>
          <a:endParaRPr lang="en-US"/>
        </a:p>
      </dgm:t>
    </dgm:pt>
    <dgm:pt modelId="{00750A7E-05BB-4382-9D8D-75D40917A2A2}" type="sibTrans" cxnId="{6F7433EF-BCA4-4516-AF3B-65A80D94F919}">
      <dgm:prSet/>
      <dgm:spPr/>
      <dgm:t>
        <a:bodyPr/>
        <a:lstStyle/>
        <a:p>
          <a:endParaRPr lang="en-US"/>
        </a:p>
      </dgm:t>
    </dgm:pt>
    <dgm:pt modelId="{251F92E6-8DE7-409F-BF71-8B2F57BABBD4}" type="pres">
      <dgm:prSet presAssocID="{FF870CEC-EEC5-49E3-BF1B-F9B4BDFAAE16}" presName="linear" presStyleCnt="0">
        <dgm:presLayoutVars>
          <dgm:animLvl val="lvl"/>
          <dgm:resizeHandles val="exact"/>
        </dgm:presLayoutVars>
      </dgm:prSet>
      <dgm:spPr/>
      <dgm:t>
        <a:bodyPr/>
        <a:lstStyle/>
        <a:p>
          <a:endParaRPr lang="en-US"/>
        </a:p>
      </dgm:t>
    </dgm:pt>
    <dgm:pt modelId="{67C99CF8-F0EB-4626-AF21-E6F4740A13D2}" type="pres">
      <dgm:prSet presAssocID="{39313BA5-EC98-4DCE-B076-F567AF2E65CF}" presName="parentText" presStyleLbl="node1" presStyleIdx="0" presStyleCnt="8">
        <dgm:presLayoutVars>
          <dgm:chMax val="0"/>
          <dgm:bulletEnabled val="1"/>
        </dgm:presLayoutVars>
      </dgm:prSet>
      <dgm:spPr/>
      <dgm:t>
        <a:bodyPr/>
        <a:lstStyle/>
        <a:p>
          <a:endParaRPr lang="en-US"/>
        </a:p>
      </dgm:t>
    </dgm:pt>
    <dgm:pt modelId="{68287B13-1F8F-4A9A-AEAB-FC652043A2F3}" type="pres">
      <dgm:prSet presAssocID="{366ADE6E-3327-4DBB-9DBE-F02760C0C9AD}" presName="spacer" presStyleCnt="0"/>
      <dgm:spPr/>
      <dgm:t>
        <a:bodyPr/>
        <a:lstStyle/>
        <a:p>
          <a:endParaRPr lang="en-US"/>
        </a:p>
      </dgm:t>
    </dgm:pt>
    <dgm:pt modelId="{CCBA2F62-240D-40E1-9C4A-D1C90C5F3606}" type="pres">
      <dgm:prSet presAssocID="{4382ABAF-4806-4C14-AAC5-BC7931F1FC18}" presName="parentText" presStyleLbl="node1" presStyleIdx="1" presStyleCnt="8">
        <dgm:presLayoutVars>
          <dgm:chMax val="0"/>
          <dgm:bulletEnabled val="1"/>
        </dgm:presLayoutVars>
      </dgm:prSet>
      <dgm:spPr/>
      <dgm:t>
        <a:bodyPr/>
        <a:lstStyle/>
        <a:p>
          <a:endParaRPr lang="en-US"/>
        </a:p>
      </dgm:t>
    </dgm:pt>
    <dgm:pt modelId="{0CA9572E-01CA-4673-9ABF-DA67DB8F6C79}" type="pres">
      <dgm:prSet presAssocID="{B305CEBC-963B-41E3-9863-23303D8159D6}" presName="spacer" presStyleCnt="0"/>
      <dgm:spPr/>
      <dgm:t>
        <a:bodyPr/>
        <a:lstStyle/>
        <a:p>
          <a:endParaRPr lang="en-US"/>
        </a:p>
      </dgm:t>
    </dgm:pt>
    <dgm:pt modelId="{9B2C5743-516B-43E9-8DF6-75DB967F9E6C}" type="pres">
      <dgm:prSet presAssocID="{AA4F1626-0206-4441-AA4C-7CE9C22238BF}" presName="parentText" presStyleLbl="node1" presStyleIdx="2" presStyleCnt="8">
        <dgm:presLayoutVars>
          <dgm:chMax val="0"/>
          <dgm:bulletEnabled val="1"/>
        </dgm:presLayoutVars>
      </dgm:prSet>
      <dgm:spPr/>
      <dgm:t>
        <a:bodyPr/>
        <a:lstStyle/>
        <a:p>
          <a:endParaRPr lang="en-US"/>
        </a:p>
      </dgm:t>
    </dgm:pt>
    <dgm:pt modelId="{2C8EFE9D-2516-4487-8B6C-AA52D3230DA4}" type="pres">
      <dgm:prSet presAssocID="{976E3D19-D8A7-4AE8-9A8B-F4B9E94B3D3A}" presName="spacer" presStyleCnt="0"/>
      <dgm:spPr/>
      <dgm:t>
        <a:bodyPr/>
        <a:lstStyle/>
        <a:p>
          <a:endParaRPr lang="en-US"/>
        </a:p>
      </dgm:t>
    </dgm:pt>
    <dgm:pt modelId="{5DD7F4F1-F675-40C3-8775-7C3E6DC00D6F}" type="pres">
      <dgm:prSet presAssocID="{42137CF3-8AB6-44CF-89AE-69FAF41A3D4C}" presName="parentText" presStyleLbl="node1" presStyleIdx="3" presStyleCnt="8">
        <dgm:presLayoutVars>
          <dgm:chMax val="0"/>
          <dgm:bulletEnabled val="1"/>
        </dgm:presLayoutVars>
      </dgm:prSet>
      <dgm:spPr/>
      <dgm:t>
        <a:bodyPr/>
        <a:lstStyle/>
        <a:p>
          <a:endParaRPr lang="en-US"/>
        </a:p>
      </dgm:t>
    </dgm:pt>
    <dgm:pt modelId="{B47D1A50-D981-4C75-9493-55F812764ACA}" type="pres">
      <dgm:prSet presAssocID="{290622E4-1313-4356-9BB7-345B071E4C5B}" presName="spacer" presStyleCnt="0"/>
      <dgm:spPr/>
      <dgm:t>
        <a:bodyPr/>
        <a:lstStyle/>
        <a:p>
          <a:endParaRPr lang="en-US"/>
        </a:p>
      </dgm:t>
    </dgm:pt>
    <dgm:pt modelId="{EC2A388F-2F3A-4B17-8432-FC3E6E9D41EB}" type="pres">
      <dgm:prSet presAssocID="{966BDD8D-9824-4B5A-AA3E-8A8F8F96E50C}" presName="parentText" presStyleLbl="node1" presStyleIdx="4" presStyleCnt="8">
        <dgm:presLayoutVars>
          <dgm:chMax val="0"/>
          <dgm:bulletEnabled val="1"/>
        </dgm:presLayoutVars>
      </dgm:prSet>
      <dgm:spPr/>
      <dgm:t>
        <a:bodyPr/>
        <a:lstStyle/>
        <a:p>
          <a:endParaRPr lang="en-US"/>
        </a:p>
      </dgm:t>
    </dgm:pt>
    <dgm:pt modelId="{291CA5C5-D1D0-4C7E-87E6-672142B8A95C}" type="pres">
      <dgm:prSet presAssocID="{00750A7E-05BB-4382-9D8D-75D40917A2A2}" presName="spacer" presStyleCnt="0"/>
      <dgm:spPr/>
      <dgm:t>
        <a:bodyPr/>
        <a:lstStyle/>
        <a:p>
          <a:endParaRPr lang="en-US"/>
        </a:p>
      </dgm:t>
    </dgm:pt>
    <dgm:pt modelId="{E6C6EA5C-EFA8-460D-A2FD-024C31C0396C}" type="pres">
      <dgm:prSet presAssocID="{7B9DCE2B-0721-44B0-8131-F91DF2843FCA}" presName="parentText" presStyleLbl="node1" presStyleIdx="5" presStyleCnt="8">
        <dgm:presLayoutVars>
          <dgm:chMax val="0"/>
          <dgm:bulletEnabled val="1"/>
        </dgm:presLayoutVars>
      </dgm:prSet>
      <dgm:spPr/>
      <dgm:t>
        <a:bodyPr/>
        <a:lstStyle/>
        <a:p>
          <a:endParaRPr lang="en-US"/>
        </a:p>
      </dgm:t>
    </dgm:pt>
    <dgm:pt modelId="{BD271A54-6133-408F-B3DF-E3A48CF1952E}" type="pres">
      <dgm:prSet presAssocID="{7F19510E-4EBC-49A7-A074-B6367B3DCE59}" presName="spacer" presStyleCnt="0"/>
      <dgm:spPr/>
      <dgm:t>
        <a:bodyPr/>
        <a:lstStyle/>
        <a:p>
          <a:endParaRPr lang="en-US"/>
        </a:p>
      </dgm:t>
    </dgm:pt>
    <dgm:pt modelId="{DE259B49-79ED-4871-9EC9-0C35AE94A314}" type="pres">
      <dgm:prSet presAssocID="{691FD798-4C63-47FC-BDEA-7C8188C1B530}" presName="parentText" presStyleLbl="node1" presStyleIdx="6" presStyleCnt="8">
        <dgm:presLayoutVars>
          <dgm:chMax val="0"/>
          <dgm:bulletEnabled val="1"/>
        </dgm:presLayoutVars>
      </dgm:prSet>
      <dgm:spPr/>
      <dgm:t>
        <a:bodyPr/>
        <a:lstStyle/>
        <a:p>
          <a:endParaRPr lang="en-US"/>
        </a:p>
      </dgm:t>
    </dgm:pt>
    <dgm:pt modelId="{85255521-B82B-4953-AD75-2DB580E85FBE}" type="pres">
      <dgm:prSet presAssocID="{0E15CA9B-317A-4FAA-AC1A-5C751D97D2C7}" presName="spacer" presStyleCnt="0"/>
      <dgm:spPr/>
      <dgm:t>
        <a:bodyPr/>
        <a:lstStyle/>
        <a:p>
          <a:endParaRPr lang="en-US"/>
        </a:p>
      </dgm:t>
    </dgm:pt>
    <dgm:pt modelId="{0805EE8C-00B3-4245-B513-27B474F3DE83}" type="pres">
      <dgm:prSet presAssocID="{10F7B276-1484-4366-94B8-113AD0C4FDCC}" presName="parentText" presStyleLbl="node1" presStyleIdx="7" presStyleCnt="8" custLinFactNeighborX="845">
        <dgm:presLayoutVars>
          <dgm:chMax val="0"/>
          <dgm:bulletEnabled val="1"/>
        </dgm:presLayoutVars>
      </dgm:prSet>
      <dgm:spPr/>
      <dgm:t>
        <a:bodyPr/>
        <a:lstStyle/>
        <a:p>
          <a:endParaRPr lang="en-US"/>
        </a:p>
      </dgm:t>
    </dgm:pt>
  </dgm:ptLst>
  <dgm:cxnLst>
    <dgm:cxn modelId="{7DA07DB7-BF9E-4233-94BD-E42DD6886210}" type="presOf" srcId="{10F7B276-1484-4366-94B8-113AD0C4FDCC}" destId="{0805EE8C-00B3-4245-B513-27B474F3DE83}" srcOrd="0" destOrd="0" presId="urn:microsoft.com/office/officeart/2005/8/layout/vList2"/>
    <dgm:cxn modelId="{699821AD-1BBB-4F19-B5BD-36380711929A}" srcId="{FF870CEC-EEC5-49E3-BF1B-F9B4BDFAAE16}" destId="{7B9DCE2B-0721-44B0-8131-F91DF2843FCA}" srcOrd="5" destOrd="0" parTransId="{7B1FC1D3-3966-4DBD-AB09-6850C93BCD39}" sibTransId="{7F19510E-4EBC-49A7-A074-B6367B3DCE59}"/>
    <dgm:cxn modelId="{C8FBC0D7-C5CB-4F73-9793-80A8FD5AAE78}" type="presOf" srcId="{691FD798-4C63-47FC-BDEA-7C8188C1B530}" destId="{DE259B49-79ED-4871-9EC9-0C35AE94A314}" srcOrd="0" destOrd="0" presId="urn:microsoft.com/office/officeart/2005/8/layout/vList2"/>
    <dgm:cxn modelId="{6F7433EF-BCA4-4516-AF3B-65A80D94F919}" srcId="{FF870CEC-EEC5-49E3-BF1B-F9B4BDFAAE16}" destId="{966BDD8D-9824-4B5A-AA3E-8A8F8F96E50C}" srcOrd="4" destOrd="0" parTransId="{330F80CA-8F04-4C94-A511-03DAF4613F14}" sibTransId="{00750A7E-05BB-4382-9D8D-75D40917A2A2}"/>
    <dgm:cxn modelId="{55B0129E-5010-4362-815E-5EB4DC283395}" type="presOf" srcId="{966BDD8D-9824-4B5A-AA3E-8A8F8F96E50C}" destId="{EC2A388F-2F3A-4B17-8432-FC3E6E9D41EB}" srcOrd="0" destOrd="0" presId="urn:microsoft.com/office/officeart/2005/8/layout/vList2"/>
    <dgm:cxn modelId="{4E98B1AD-87B0-49CE-B4FA-FAA3A443C88A}" type="presOf" srcId="{4382ABAF-4806-4C14-AAC5-BC7931F1FC18}" destId="{CCBA2F62-240D-40E1-9C4A-D1C90C5F3606}" srcOrd="0" destOrd="0" presId="urn:microsoft.com/office/officeart/2005/8/layout/vList2"/>
    <dgm:cxn modelId="{290192D3-18DD-4605-9960-3E1BF2B61AE9}" type="presOf" srcId="{FF870CEC-EEC5-49E3-BF1B-F9B4BDFAAE16}" destId="{251F92E6-8DE7-409F-BF71-8B2F57BABBD4}" srcOrd="0" destOrd="0" presId="urn:microsoft.com/office/officeart/2005/8/layout/vList2"/>
    <dgm:cxn modelId="{AD8FDB4B-C13E-46C2-8313-8BC72A4A639E}" srcId="{FF870CEC-EEC5-49E3-BF1B-F9B4BDFAAE16}" destId="{42137CF3-8AB6-44CF-89AE-69FAF41A3D4C}" srcOrd="3" destOrd="0" parTransId="{80461805-778F-40B0-9E17-3CE5C11CB86B}" sibTransId="{290622E4-1313-4356-9BB7-345B071E4C5B}"/>
    <dgm:cxn modelId="{B799B9B1-D44C-423C-9D0B-EB7019AC0998}" type="presOf" srcId="{42137CF3-8AB6-44CF-89AE-69FAF41A3D4C}" destId="{5DD7F4F1-F675-40C3-8775-7C3E6DC00D6F}" srcOrd="0" destOrd="0" presId="urn:microsoft.com/office/officeart/2005/8/layout/vList2"/>
    <dgm:cxn modelId="{7AD3D8FB-B9D9-469A-A0E9-3C01D7403165}" type="presOf" srcId="{39313BA5-EC98-4DCE-B076-F567AF2E65CF}" destId="{67C99CF8-F0EB-4626-AF21-E6F4740A13D2}" srcOrd="0" destOrd="0" presId="urn:microsoft.com/office/officeart/2005/8/layout/vList2"/>
    <dgm:cxn modelId="{83393206-C50E-4C96-A359-FD9BDE112DE8}" type="presOf" srcId="{AA4F1626-0206-4441-AA4C-7CE9C22238BF}" destId="{9B2C5743-516B-43E9-8DF6-75DB967F9E6C}" srcOrd="0" destOrd="0" presId="urn:microsoft.com/office/officeart/2005/8/layout/vList2"/>
    <dgm:cxn modelId="{BB25B9CC-64CB-4FC5-A135-0448B2B6F256}" type="presOf" srcId="{7B9DCE2B-0721-44B0-8131-F91DF2843FCA}" destId="{E6C6EA5C-EFA8-460D-A2FD-024C31C0396C}" srcOrd="0" destOrd="0" presId="urn:microsoft.com/office/officeart/2005/8/layout/vList2"/>
    <dgm:cxn modelId="{F1F5A7C8-EDB2-406B-8787-4C288B331514}" srcId="{FF870CEC-EEC5-49E3-BF1B-F9B4BDFAAE16}" destId="{691FD798-4C63-47FC-BDEA-7C8188C1B530}" srcOrd="6" destOrd="0" parTransId="{3749025D-118B-4F2F-B611-9DB35DDAB8D7}" sibTransId="{0E15CA9B-317A-4FAA-AC1A-5C751D97D2C7}"/>
    <dgm:cxn modelId="{D0DED423-CD6A-4919-A0DD-5A7744E730F2}" srcId="{FF870CEC-EEC5-49E3-BF1B-F9B4BDFAAE16}" destId="{39313BA5-EC98-4DCE-B076-F567AF2E65CF}" srcOrd="0" destOrd="0" parTransId="{687A2E81-1402-4475-ABF4-1DCC26FDF9CC}" sibTransId="{366ADE6E-3327-4DBB-9DBE-F02760C0C9AD}"/>
    <dgm:cxn modelId="{B35F25B1-09F4-42CF-A645-FEAB3A640B76}" srcId="{FF870CEC-EEC5-49E3-BF1B-F9B4BDFAAE16}" destId="{4382ABAF-4806-4C14-AAC5-BC7931F1FC18}" srcOrd="1" destOrd="0" parTransId="{8E33F296-2184-47CE-94C9-89513D944C19}" sibTransId="{B305CEBC-963B-41E3-9863-23303D8159D6}"/>
    <dgm:cxn modelId="{E7DCDBF4-10C5-4EA7-957A-E3912F8A9404}" srcId="{FF870CEC-EEC5-49E3-BF1B-F9B4BDFAAE16}" destId="{10F7B276-1484-4366-94B8-113AD0C4FDCC}" srcOrd="7" destOrd="0" parTransId="{BA8ECB49-E5EC-435B-81FA-D68D51EAF21B}" sibTransId="{95DDABE6-13BC-422A-940B-1F396DD31E3D}"/>
    <dgm:cxn modelId="{961BA1A6-C8CB-4BFF-ACEA-A56F206F9BA1}" srcId="{FF870CEC-EEC5-49E3-BF1B-F9B4BDFAAE16}" destId="{AA4F1626-0206-4441-AA4C-7CE9C22238BF}" srcOrd="2" destOrd="0" parTransId="{A42C5686-E9AB-4EC4-9648-D41955D7F9E3}" sibTransId="{976E3D19-D8A7-4AE8-9A8B-F4B9E94B3D3A}"/>
    <dgm:cxn modelId="{8F981C10-78E5-4CD6-A2FF-9D6A865C2F9B}" type="presParOf" srcId="{251F92E6-8DE7-409F-BF71-8B2F57BABBD4}" destId="{67C99CF8-F0EB-4626-AF21-E6F4740A13D2}" srcOrd="0" destOrd="0" presId="urn:microsoft.com/office/officeart/2005/8/layout/vList2"/>
    <dgm:cxn modelId="{0A9EB4A2-228A-40AB-A702-C5E2963D4835}" type="presParOf" srcId="{251F92E6-8DE7-409F-BF71-8B2F57BABBD4}" destId="{68287B13-1F8F-4A9A-AEAB-FC652043A2F3}" srcOrd="1" destOrd="0" presId="urn:microsoft.com/office/officeart/2005/8/layout/vList2"/>
    <dgm:cxn modelId="{63AEA6B6-4F62-44CF-B832-85E54915025B}" type="presParOf" srcId="{251F92E6-8DE7-409F-BF71-8B2F57BABBD4}" destId="{CCBA2F62-240D-40E1-9C4A-D1C90C5F3606}" srcOrd="2" destOrd="0" presId="urn:microsoft.com/office/officeart/2005/8/layout/vList2"/>
    <dgm:cxn modelId="{DF56A0D7-5340-46D5-ABBA-33622F4B5AFF}" type="presParOf" srcId="{251F92E6-8DE7-409F-BF71-8B2F57BABBD4}" destId="{0CA9572E-01CA-4673-9ABF-DA67DB8F6C79}" srcOrd="3" destOrd="0" presId="urn:microsoft.com/office/officeart/2005/8/layout/vList2"/>
    <dgm:cxn modelId="{09E2F55C-9365-4D00-ABB8-F2BC0467405F}" type="presParOf" srcId="{251F92E6-8DE7-409F-BF71-8B2F57BABBD4}" destId="{9B2C5743-516B-43E9-8DF6-75DB967F9E6C}" srcOrd="4" destOrd="0" presId="urn:microsoft.com/office/officeart/2005/8/layout/vList2"/>
    <dgm:cxn modelId="{C6E247E1-1B17-4181-AF65-491E3CF8A432}" type="presParOf" srcId="{251F92E6-8DE7-409F-BF71-8B2F57BABBD4}" destId="{2C8EFE9D-2516-4487-8B6C-AA52D3230DA4}" srcOrd="5" destOrd="0" presId="urn:microsoft.com/office/officeart/2005/8/layout/vList2"/>
    <dgm:cxn modelId="{E549E1F2-DE78-44FC-B431-19DA180FE412}" type="presParOf" srcId="{251F92E6-8DE7-409F-BF71-8B2F57BABBD4}" destId="{5DD7F4F1-F675-40C3-8775-7C3E6DC00D6F}" srcOrd="6" destOrd="0" presId="urn:microsoft.com/office/officeart/2005/8/layout/vList2"/>
    <dgm:cxn modelId="{DD14DC59-F95D-4D5C-81A8-57DCC459A0F4}" type="presParOf" srcId="{251F92E6-8DE7-409F-BF71-8B2F57BABBD4}" destId="{B47D1A50-D981-4C75-9493-55F812764ACA}" srcOrd="7" destOrd="0" presId="urn:microsoft.com/office/officeart/2005/8/layout/vList2"/>
    <dgm:cxn modelId="{652144C6-6373-42FF-B9DA-3780E87FDED4}" type="presParOf" srcId="{251F92E6-8DE7-409F-BF71-8B2F57BABBD4}" destId="{EC2A388F-2F3A-4B17-8432-FC3E6E9D41EB}" srcOrd="8" destOrd="0" presId="urn:microsoft.com/office/officeart/2005/8/layout/vList2"/>
    <dgm:cxn modelId="{5B029060-5C93-4421-83FF-7841574822ED}" type="presParOf" srcId="{251F92E6-8DE7-409F-BF71-8B2F57BABBD4}" destId="{291CA5C5-D1D0-4C7E-87E6-672142B8A95C}" srcOrd="9" destOrd="0" presId="urn:microsoft.com/office/officeart/2005/8/layout/vList2"/>
    <dgm:cxn modelId="{2FAF4DBA-1E6C-4642-82AE-A0D9C1C63415}" type="presParOf" srcId="{251F92E6-8DE7-409F-BF71-8B2F57BABBD4}" destId="{E6C6EA5C-EFA8-460D-A2FD-024C31C0396C}" srcOrd="10" destOrd="0" presId="urn:microsoft.com/office/officeart/2005/8/layout/vList2"/>
    <dgm:cxn modelId="{518CE4D8-576C-4CF8-8052-25BD0B16A101}" type="presParOf" srcId="{251F92E6-8DE7-409F-BF71-8B2F57BABBD4}" destId="{BD271A54-6133-408F-B3DF-E3A48CF1952E}" srcOrd="11" destOrd="0" presId="urn:microsoft.com/office/officeart/2005/8/layout/vList2"/>
    <dgm:cxn modelId="{D5052F38-8FC2-485F-AFBE-922A3FB477B9}" type="presParOf" srcId="{251F92E6-8DE7-409F-BF71-8B2F57BABBD4}" destId="{DE259B49-79ED-4871-9EC9-0C35AE94A314}" srcOrd="12" destOrd="0" presId="urn:microsoft.com/office/officeart/2005/8/layout/vList2"/>
    <dgm:cxn modelId="{79207550-5CC7-4C15-A5BC-D29506B006DC}" type="presParOf" srcId="{251F92E6-8DE7-409F-BF71-8B2F57BABBD4}" destId="{85255521-B82B-4953-AD75-2DB580E85FBE}" srcOrd="13" destOrd="0" presId="urn:microsoft.com/office/officeart/2005/8/layout/vList2"/>
    <dgm:cxn modelId="{0D86FE3F-A3C7-470B-B0AB-DAED118EC9D4}" type="presParOf" srcId="{251F92E6-8DE7-409F-BF71-8B2F57BABBD4}" destId="{0805EE8C-00B3-4245-B513-27B474F3DE83}" srcOrd="14"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6D3C5BDA-8D04-4188-9663-1EDDE7D437F8}"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en-US"/>
        </a:p>
      </dgm:t>
    </dgm:pt>
    <dgm:pt modelId="{A54A2397-9141-4EAA-B1A2-ED02A9E4E83F}">
      <dgm:prSet phldrT="[Text]" custT="1"/>
      <dgm:spPr>
        <a:solidFill>
          <a:srgbClr val="FFC000">
            <a:alpha val="50000"/>
          </a:srgbClr>
        </a:solidFill>
      </dgm:spPr>
      <dgm:t>
        <a:bodyPr/>
        <a:lstStyle/>
        <a:p>
          <a:r>
            <a:rPr lang="en-US" sz="4000" dirty="0" smtClean="0">
              <a:solidFill>
                <a:schemeClr val="tx1"/>
              </a:solidFill>
            </a:rPr>
            <a:t>Students’ Elaborated Explanations</a:t>
          </a:r>
          <a:endParaRPr lang="en-US" sz="4000" dirty="0">
            <a:solidFill>
              <a:schemeClr val="tx1"/>
            </a:solidFill>
          </a:endParaRPr>
        </a:p>
      </dgm:t>
    </dgm:pt>
    <dgm:pt modelId="{F1FB9468-A293-43D5-AE8F-12437BE8BC98}" type="parTrans" cxnId="{DF19A5FC-4622-46A6-BBC0-58FDB58F4D29}">
      <dgm:prSet/>
      <dgm:spPr/>
      <dgm:t>
        <a:bodyPr/>
        <a:lstStyle/>
        <a:p>
          <a:endParaRPr lang="en-US"/>
        </a:p>
      </dgm:t>
    </dgm:pt>
    <dgm:pt modelId="{AA9612AC-61E1-42C5-9339-FD699EBC01DC}" type="sibTrans" cxnId="{DF19A5FC-4622-46A6-BBC0-58FDB58F4D29}">
      <dgm:prSet/>
      <dgm:spPr/>
      <dgm:t>
        <a:bodyPr/>
        <a:lstStyle/>
        <a:p>
          <a:endParaRPr lang="en-US"/>
        </a:p>
      </dgm:t>
    </dgm:pt>
    <dgm:pt modelId="{7BDE982B-80C8-46F9-B08C-B27AEA4E67F7}">
      <dgm:prSet phldrT="[Text]" custT="1"/>
      <dgm:spPr>
        <a:solidFill>
          <a:srgbClr val="FFC000">
            <a:alpha val="50000"/>
          </a:srgbClr>
        </a:solidFill>
      </dgm:spPr>
      <dgm:t>
        <a:bodyPr/>
        <a:lstStyle/>
        <a:p>
          <a:pPr algn="l"/>
          <a:r>
            <a:rPr lang="en-US" sz="2000" dirty="0" smtClean="0">
              <a:solidFill>
                <a:schemeClr val="tx1"/>
              </a:solidFill>
            </a:rPr>
            <a:t>Expand the topic of discussion.</a:t>
          </a:r>
          <a:endParaRPr lang="en-US" sz="2000" dirty="0">
            <a:solidFill>
              <a:schemeClr val="tx1"/>
            </a:solidFill>
          </a:endParaRPr>
        </a:p>
      </dgm:t>
    </dgm:pt>
    <dgm:pt modelId="{1E815503-11DA-4A6E-AF96-EECDEEBC5B7F}" type="sibTrans" cxnId="{A276260E-DBFB-469E-93E0-E9EE80C06BC9}">
      <dgm:prSet/>
      <dgm:spPr/>
      <dgm:t>
        <a:bodyPr/>
        <a:lstStyle/>
        <a:p>
          <a:endParaRPr lang="en-US"/>
        </a:p>
      </dgm:t>
    </dgm:pt>
    <dgm:pt modelId="{88F63C09-D877-4437-9D8A-B2B9E82C6206}" type="parTrans" cxnId="{A276260E-DBFB-469E-93E0-E9EE80C06BC9}">
      <dgm:prSet/>
      <dgm:spPr/>
      <dgm:t>
        <a:bodyPr/>
        <a:lstStyle/>
        <a:p>
          <a:endParaRPr lang="en-US"/>
        </a:p>
      </dgm:t>
    </dgm:pt>
    <dgm:pt modelId="{CF0260C1-6FF0-4BFB-B724-FAB0593806CD}">
      <dgm:prSet custT="1"/>
      <dgm:spPr>
        <a:solidFill>
          <a:srgbClr val="FFC000">
            <a:alpha val="50000"/>
          </a:srgbClr>
        </a:solidFill>
      </dgm:spPr>
      <dgm:t>
        <a:bodyPr/>
        <a:lstStyle/>
        <a:p>
          <a:r>
            <a:rPr lang="en-US" sz="2000" dirty="0" smtClean="0">
              <a:solidFill>
                <a:schemeClr val="tx1"/>
              </a:solidFill>
            </a:rPr>
            <a:t>Elaborate what they are thinking or feeling about an event or character in a story, etc.</a:t>
          </a:r>
        </a:p>
      </dgm:t>
    </dgm:pt>
    <dgm:pt modelId="{28A338C0-95C4-471C-AEAF-B8A63A9B81BC}" type="parTrans" cxnId="{CD9BCCCA-A8C2-49F5-A9C6-9D7A3F70216B}">
      <dgm:prSet/>
      <dgm:spPr/>
      <dgm:t>
        <a:bodyPr/>
        <a:lstStyle/>
        <a:p>
          <a:endParaRPr lang="en-US"/>
        </a:p>
      </dgm:t>
    </dgm:pt>
    <dgm:pt modelId="{8E2F4F37-A52A-4A1B-9370-B005BB13086D}" type="sibTrans" cxnId="{CD9BCCCA-A8C2-49F5-A9C6-9D7A3F70216B}">
      <dgm:prSet/>
      <dgm:spPr/>
      <dgm:t>
        <a:bodyPr/>
        <a:lstStyle/>
        <a:p>
          <a:endParaRPr lang="en-US"/>
        </a:p>
      </dgm:t>
    </dgm:pt>
    <dgm:pt modelId="{53835FA6-C5E3-4E3B-8543-51D8316F06F1}">
      <dgm:prSet custT="1"/>
      <dgm:spPr>
        <a:solidFill>
          <a:srgbClr val="FFC000">
            <a:alpha val="50000"/>
          </a:srgbClr>
        </a:solidFill>
      </dgm:spPr>
      <dgm:t>
        <a:bodyPr/>
        <a:lstStyle/>
        <a:p>
          <a:r>
            <a:rPr lang="en-US" sz="1800" dirty="0" smtClean="0">
              <a:solidFill>
                <a:schemeClr val="tx1"/>
              </a:solidFill>
            </a:rPr>
            <a:t>Tell me more about. . .</a:t>
          </a:r>
        </a:p>
      </dgm:t>
    </dgm:pt>
    <dgm:pt modelId="{63D1C1DD-4814-4AF7-94E7-4D7BE36AEFDE}" type="parTrans" cxnId="{68BF0F72-42FB-43BA-A400-1BD97EED566D}">
      <dgm:prSet/>
      <dgm:spPr/>
      <dgm:t>
        <a:bodyPr/>
        <a:lstStyle/>
        <a:p>
          <a:endParaRPr lang="en-US"/>
        </a:p>
      </dgm:t>
    </dgm:pt>
    <dgm:pt modelId="{68ED05FC-2D60-44FC-92CF-82409869DF98}" type="sibTrans" cxnId="{68BF0F72-42FB-43BA-A400-1BD97EED566D}">
      <dgm:prSet/>
      <dgm:spPr/>
      <dgm:t>
        <a:bodyPr/>
        <a:lstStyle/>
        <a:p>
          <a:endParaRPr lang="en-US"/>
        </a:p>
      </dgm:t>
    </dgm:pt>
    <dgm:pt modelId="{913D99E1-BA50-4ED9-9F44-0A47425D134C}">
      <dgm:prSet custT="1"/>
      <dgm:spPr>
        <a:solidFill>
          <a:srgbClr val="FFC000">
            <a:alpha val="50000"/>
          </a:srgbClr>
        </a:solidFill>
      </dgm:spPr>
      <dgm:t>
        <a:bodyPr/>
        <a:lstStyle/>
        <a:p>
          <a:r>
            <a:rPr lang="en-US" sz="2000" dirty="0" smtClean="0">
              <a:solidFill>
                <a:schemeClr val="tx1"/>
              </a:solidFill>
            </a:rPr>
            <a:t>Connect it:</a:t>
          </a:r>
        </a:p>
      </dgm:t>
    </dgm:pt>
    <dgm:pt modelId="{16F589F5-A46E-4D63-9EF7-2CACD4426229}" type="parTrans" cxnId="{745565E9-50E1-45F2-8BBF-5E7EBE323CBB}">
      <dgm:prSet/>
      <dgm:spPr/>
      <dgm:t>
        <a:bodyPr/>
        <a:lstStyle/>
        <a:p>
          <a:endParaRPr lang="en-US"/>
        </a:p>
      </dgm:t>
    </dgm:pt>
    <dgm:pt modelId="{9DF5F04E-6902-485B-9CF5-4FABCCC39BFB}" type="sibTrans" cxnId="{745565E9-50E1-45F2-8BBF-5E7EBE323CBB}">
      <dgm:prSet/>
      <dgm:spPr/>
      <dgm:t>
        <a:bodyPr/>
        <a:lstStyle/>
        <a:p>
          <a:endParaRPr lang="en-US"/>
        </a:p>
      </dgm:t>
    </dgm:pt>
    <dgm:pt modelId="{A93944E8-1529-4FDE-A8FF-3E4C5920F633}">
      <dgm:prSet custT="1"/>
      <dgm:spPr>
        <a:solidFill>
          <a:srgbClr val="FFC000">
            <a:alpha val="50000"/>
          </a:srgbClr>
        </a:solidFill>
      </dgm:spPr>
      <dgm:t>
        <a:bodyPr/>
        <a:lstStyle/>
        <a:p>
          <a:r>
            <a:rPr lang="en-US" sz="1800" dirty="0" smtClean="0">
              <a:solidFill>
                <a:schemeClr val="tx1"/>
              </a:solidFill>
            </a:rPr>
            <a:t>Text to self</a:t>
          </a:r>
        </a:p>
      </dgm:t>
    </dgm:pt>
    <dgm:pt modelId="{B9E686FE-E88B-4AB8-8D18-2A3E0C79DA14}" type="parTrans" cxnId="{E4F54D90-4B55-4D9B-9433-B934BC7DFA57}">
      <dgm:prSet/>
      <dgm:spPr/>
      <dgm:t>
        <a:bodyPr/>
        <a:lstStyle/>
        <a:p>
          <a:endParaRPr lang="en-US"/>
        </a:p>
      </dgm:t>
    </dgm:pt>
    <dgm:pt modelId="{49691F09-0DCB-4042-845B-169292336FA8}" type="sibTrans" cxnId="{E4F54D90-4B55-4D9B-9433-B934BC7DFA57}">
      <dgm:prSet/>
      <dgm:spPr/>
      <dgm:t>
        <a:bodyPr/>
        <a:lstStyle/>
        <a:p>
          <a:endParaRPr lang="en-US"/>
        </a:p>
      </dgm:t>
    </dgm:pt>
    <dgm:pt modelId="{41A634F5-50E8-4D41-926A-9655B4994033}">
      <dgm:prSet custT="1"/>
      <dgm:spPr>
        <a:solidFill>
          <a:srgbClr val="FFC000">
            <a:alpha val="50000"/>
          </a:srgbClr>
        </a:solidFill>
      </dgm:spPr>
      <dgm:t>
        <a:bodyPr/>
        <a:lstStyle/>
        <a:p>
          <a:r>
            <a:rPr lang="en-US" sz="1800" dirty="0" smtClean="0">
              <a:solidFill>
                <a:schemeClr val="tx1"/>
              </a:solidFill>
            </a:rPr>
            <a:t>Text to text</a:t>
          </a:r>
        </a:p>
      </dgm:t>
    </dgm:pt>
    <dgm:pt modelId="{5EBA6E08-C13A-457B-BE29-91348103B504}" type="parTrans" cxnId="{FA2E6126-57F4-4A19-99EF-7AD640922338}">
      <dgm:prSet/>
      <dgm:spPr/>
      <dgm:t>
        <a:bodyPr/>
        <a:lstStyle/>
        <a:p>
          <a:endParaRPr lang="en-US"/>
        </a:p>
      </dgm:t>
    </dgm:pt>
    <dgm:pt modelId="{B7ABF7D6-C2BC-4BE5-87BF-8C0CE147D952}" type="sibTrans" cxnId="{FA2E6126-57F4-4A19-99EF-7AD640922338}">
      <dgm:prSet/>
      <dgm:spPr/>
      <dgm:t>
        <a:bodyPr/>
        <a:lstStyle/>
        <a:p>
          <a:endParaRPr lang="en-US"/>
        </a:p>
      </dgm:t>
    </dgm:pt>
    <dgm:pt modelId="{B58DCA91-260F-49F3-89A0-BFB3937BACDF}">
      <dgm:prSet custT="1"/>
      <dgm:spPr>
        <a:solidFill>
          <a:srgbClr val="FFC000">
            <a:alpha val="50000"/>
          </a:srgbClr>
        </a:solidFill>
      </dgm:spPr>
      <dgm:t>
        <a:bodyPr/>
        <a:lstStyle/>
        <a:p>
          <a:r>
            <a:rPr lang="en-US" sz="1800" dirty="0" smtClean="0">
              <a:solidFill>
                <a:schemeClr val="tx1"/>
              </a:solidFill>
            </a:rPr>
            <a:t>Text to “world”</a:t>
          </a:r>
        </a:p>
      </dgm:t>
    </dgm:pt>
    <dgm:pt modelId="{3AC76ED2-10F9-4060-AD74-9F29250E48B9}" type="parTrans" cxnId="{F2DDD0D3-7DA2-4A40-ACB1-62DA25E52A7C}">
      <dgm:prSet/>
      <dgm:spPr/>
      <dgm:t>
        <a:bodyPr/>
        <a:lstStyle/>
        <a:p>
          <a:endParaRPr lang="en-US"/>
        </a:p>
      </dgm:t>
    </dgm:pt>
    <dgm:pt modelId="{E5BAAE30-C353-4523-8C1C-307D2CE728EF}" type="sibTrans" cxnId="{F2DDD0D3-7DA2-4A40-ACB1-62DA25E52A7C}">
      <dgm:prSet/>
      <dgm:spPr/>
      <dgm:t>
        <a:bodyPr/>
        <a:lstStyle/>
        <a:p>
          <a:endParaRPr lang="en-US"/>
        </a:p>
      </dgm:t>
    </dgm:pt>
    <dgm:pt modelId="{3CB6280A-55A4-4CDA-B771-6D59037430A2}" type="pres">
      <dgm:prSet presAssocID="{6D3C5BDA-8D04-4188-9663-1EDDE7D437F8}" presName="layout" presStyleCnt="0">
        <dgm:presLayoutVars>
          <dgm:chMax/>
          <dgm:chPref/>
          <dgm:dir/>
          <dgm:animOne val="branch"/>
          <dgm:animLvl val="lvl"/>
          <dgm:resizeHandles/>
        </dgm:presLayoutVars>
      </dgm:prSet>
      <dgm:spPr/>
      <dgm:t>
        <a:bodyPr/>
        <a:lstStyle/>
        <a:p>
          <a:endParaRPr lang="en-US"/>
        </a:p>
      </dgm:t>
    </dgm:pt>
    <dgm:pt modelId="{E65E9401-AB36-41B8-BC57-83078177A94A}" type="pres">
      <dgm:prSet presAssocID="{A54A2397-9141-4EAA-B1A2-ED02A9E4E83F}" presName="root" presStyleCnt="0">
        <dgm:presLayoutVars>
          <dgm:chMax/>
          <dgm:chPref val="4"/>
        </dgm:presLayoutVars>
      </dgm:prSet>
      <dgm:spPr/>
    </dgm:pt>
    <dgm:pt modelId="{1CF6533E-427E-41F6-A1E6-1964F14A0FDF}" type="pres">
      <dgm:prSet presAssocID="{A54A2397-9141-4EAA-B1A2-ED02A9E4E83F}" presName="rootComposite" presStyleCnt="0">
        <dgm:presLayoutVars/>
      </dgm:prSet>
      <dgm:spPr/>
    </dgm:pt>
    <dgm:pt modelId="{AFDF33F4-C9B9-4D71-8C72-2FA3BF3EB348}" type="pres">
      <dgm:prSet presAssocID="{A54A2397-9141-4EAA-B1A2-ED02A9E4E83F}" presName="rootText" presStyleLbl="node0" presStyleIdx="0" presStyleCnt="1">
        <dgm:presLayoutVars>
          <dgm:chMax/>
          <dgm:chPref val="4"/>
        </dgm:presLayoutVars>
      </dgm:prSet>
      <dgm:spPr/>
      <dgm:t>
        <a:bodyPr/>
        <a:lstStyle/>
        <a:p>
          <a:endParaRPr lang="en-US"/>
        </a:p>
      </dgm:t>
    </dgm:pt>
    <dgm:pt modelId="{DFDFB99D-D85E-493E-B97F-C81E7906B5A9}" type="pres">
      <dgm:prSet presAssocID="{A54A2397-9141-4EAA-B1A2-ED02A9E4E83F}" presName="childShape" presStyleCnt="0">
        <dgm:presLayoutVars>
          <dgm:chMax val="0"/>
          <dgm:chPref val="0"/>
        </dgm:presLayoutVars>
      </dgm:prSet>
      <dgm:spPr/>
    </dgm:pt>
    <dgm:pt modelId="{34F0033D-043C-4D37-8C3B-74797793A66A}" type="pres">
      <dgm:prSet presAssocID="{7BDE982B-80C8-46F9-B08C-B27AEA4E67F7}" presName="childComposite" presStyleCnt="0">
        <dgm:presLayoutVars>
          <dgm:chMax val="0"/>
          <dgm:chPref val="0"/>
        </dgm:presLayoutVars>
      </dgm:prSet>
      <dgm:spPr/>
    </dgm:pt>
    <dgm:pt modelId="{D5E3D65E-E921-4F14-956E-3C311568F3B2}" type="pres">
      <dgm:prSet presAssocID="{7BDE982B-80C8-46F9-B08C-B27AEA4E67F7}" presName="Image" presStyleLbl="nod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550575F2-5259-4B28-A607-FE8B9784F561}" type="pres">
      <dgm:prSet presAssocID="{7BDE982B-80C8-46F9-B08C-B27AEA4E67F7}" presName="childText" presStyleLbl="lnNode1" presStyleIdx="0" presStyleCnt="3">
        <dgm:presLayoutVars>
          <dgm:chMax val="0"/>
          <dgm:chPref val="0"/>
          <dgm:bulletEnabled val="1"/>
        </dgm:presLayoutVars>
      </dgm:prSet>
      <dgm:spPr/>
      <dgm:t>
        <a:bodyPr/>
        <a:lstStyle/>
        <a:p>
          <a:endParaRPr lang="en-US"/>
        </a:p>
      </dgm:t>
    </dgm:pt>
    <dgm:pt modelId="{514D5DAD-D8B7-4B82-9009-DE5DA80BAE21}" type="pres">
      <dgm:prSet presAssocID="{CF0260C1-6FF0-4BFB-B724-FAB0593806CD}" presName="childComposite" presStyleCnt="0">
        <dgm:presLayoutVars>
          <dgm:chMax val="0"/>
          <dgm:chPref val="0"/>
        </dgm:presLayoutVars>
      </dgm:prSet>
      <dgm:spPr/>
    </dgm:pt>
    <dgm:pt modelId="{EC1F7C5D-0878-4A8A-8DF6-C47390410DE2}" type="pres">
      <dgm:prSet presAssocID="{CF0260C1-6FF0-4BFB-B724-FAB0593806CD}" presName="Image" presStyleLbl="nod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8093CE89-6DB5-493D-A7AA-51714072B06E}" type="pres">
      <dgm:prSet presAssocID="{CF0260C1-6FF0-4BFB-B724-FAB0593806CD}" presName="childText" presStyleLbl="lnNode1" presStyleIdx="1" presStyleCnt="3">
        <dgm:presLayoutVars>
          <dgm:chMax val="0"/>
          <dgm:chPref val="0"/>
          <dgm:bulletEnabled val="1"/>
        </dgm:presLayoutVars>
      </dgm:prSet>
      <dgm:spPr/>
      <dgm:t>
        <a:bodyPr/>
        <a:lstStyle/>
        <a:p>
          <a:endParaRPr lang="en-US"/>
        </a:p>
      </dgm:t>
    </dgm:pt>
    <dgm:pt modelId="{8FFA06AE-15F4-499E-84A3-31065088D2B2}" type="pres">
      <dgm:prSet presAssocID="{913D99E1-BA50-4ED9-9F44-0A47425D134C}" presName="childComposite" presStyleCnt="0">
        <dgm:presLayoutVars>
          <dgm:chMax val="0"/>
          <dgm:chPref val="0"/>
        </dgm:presLayoutVars>
      </dgm:prSet>
      <dgm:spPr/>
    </dgm:pt>
    <dgm:pt modelId="{E7AAA58F-BFAD-48E2-A5E4-46D6A6493C59}" type="pres">
      <dgm:prSet presAssocID="{913D99E1-BA50-4ED9-9F44-0A47425D134C}" presName="Image" presStyleLbl="nod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dgm:spPr>
      <dgm:t>
        <a:bodyPr/>
        <a:lstStyle/>
        <a:p>
          <a:endParaRPr lang="en-US"/>
        </a:p>
      </dgm:t>
    </dgm:pt>
    <dgm:pt modelId="{1D7ED6E9-C776-464E-8936-2E51AB0A5DE5}" type="pres">
      <dgm:prSet presAssocID="{913D99E1-BA50-4ED9-9F44-0A47425D134C}" presName="childText" presStyleLbl="lnNode1" presStyleIdx="2" presStyleCnt="3">
        <dgm:presLayoutVars>
          <dgm:chMax val="0"/>
          <dgm:chPref val="0"/>
          <dgm:bulletEnabled val="1"/>
        </dgm:presLayoutVars>
      </dgm:prSet>
      <dgm:spPr/>
      <dgm:t>
        <a:bodyPr/>
        <a:lstStyle/>
        <a:p>
          <a:endParaRPr lang="en-US"/>
        </a:p>
      </dgm:t>
    </dgm:pt>
  </dgm:ptLst>
  <dgm:cxnLst>
    <dgm:cxn modelId="{5844A64C-8138-42DE-B9DB-606AB84B1A0C}" type="presOf" srcId="{913D99E1-BA50-4ED9-9F44-0A47425D134C}" destId="{1D7ED6E9-C776-464E-8936-2E51AB0A5DE5}" srcOrd="0" destOrd="0" presId="urn:microsoft.com/office/officeart/2008/layout/PictureAccentList"/>
    <dgm:cxn modelId="{DF19A5FC-4622-46A6-BBC0-58FDB58F4D29}" srcId="{6D3C5BDA-8D04-4188-9663-1EDDE7D437F8}" destId="{A54A2397-9141-4EAA-B1A2-ED02A9E4E83F}" srcOrd="0" destOrd="0" parTransId="{F1FB9468-A293-43D5-AE8F-12437BE8BC98}" sibTransId="{AA9612AC-61E1-42C5-9339-FD699EBC01DC}"/>
    <dgm:cxn modelId="{285D0FEE-D006-491A-89A9-113972E3805A}" type="presOf" srcId="{41A634F5-50E8-4D41-926A-9655B4994033}" destId="{1D7ED6E9-C776-464E-8936-2E51AB0A5DE5}" srcOrd="0" destOrd="2" presId="urn:microsoft.com/office/officeart/2008/layout/PictureAccentList"/>
    <dgm:cxn modelId="{745565E9-50E1-45F2-8BBF-5E7EBE323CBB}" srcId="{A54A2397-9141-4EAA-B1A2-ED02A9E4E83F}" destId="{913D99E1-BA50-4ED9-9F44-0A47425D134C}" srcOrd="2" destOrd="0" parTransId="{16F589F5-A46E-4D63-9EF7-2CACD4426229}" sibTransId="{9DF5F04E-6902-485B-9CF5-4FABCCC39BFB}"/>
    <dgm:cxn modelId="{2651AC71-F17A-4508-9C35-EE46B30CD675}" type="presOf" srcId="{7BDE982B-80C8-46F9-B08C-B27AEA4E67F7}" destId="{550575F2-5259-4B28-A607-FE8B9784F561}" srcOrd="0" destOrd="0" presId="urn:microsoft.com/office/officeart/2008/layout/PictureAccentList"/>
    <dgm:cxn modelId="{E4F54D90-4B55-4D9B-9433-B934BC7DFA57}" srcId="{913D99E1-BA50-4ED9-9F44-0A47425D134C}" destId="{A93944E8-1529-4FDE-A8FF-3E4C5920F633}" srcOrd="0" destOrd="0" parTransId="{B9E686FE-E88B-4AB8-8D18-2A3E0C79DA14}" sibTransId="{49691F09-0DCB-4042-845B-169292336FA8}"/>
    <dgm:cxn modelId="{FA2E6126-57F4-4A19-99EF-7AD640922338}" srcId="{913D99E1-BA50-4ED9-9F44-0A47425D134C}" destId="{41A634F5-50E8-4D41-926A-9655B4994033}" srcOrd="1" destOrd="0" parTransId="{5EBA6E08-C13A-457B-BE29-91348103B504}" sibTransId="{B7ABF7D6-C2BC-4BE5-87BF-8C0CE147D952}"/>
    <dgm:cxn modelId="{E6587087-2C77-4965-9993-D83BB5E3DE53}" type="presOf" srcId="{A93944E8-1529-4FDE-A8FF-3E4C5920F633}" destId="{1D7ED6E9-C776-464E-8936-2E51AB0A5DE5}" srcOrd="0" destOrd="1" presId="urn:microsoft.com/office/officeart/2008/layout/PictureAccentList"/>
    <dgm:cxn modelId="{68BF0F72-42FB-43BA-A400-1BD97EED566D}" srcId="{CF0260C1-6FF0-4BFB-B724-FAB0593806CD}" destId="{53835FA6-C5E3-4E3B-8543-51D8316F06F1}" srcOrd="0" destOrd="0" parTransId="{63D1C1DD-4814-4AF7-94E7-4D7BE36AEFDE}" sibTransId="{68ED05FC-2D60-44FC-92CF-82409869DF98}"/>
    <dgm:cxn modelId="{A276260E-DBFB-469E-93E0-E9EE80C06BC9}" srcId="{A54A2397-9141-4EAA-B1A2-ED02A9E4E83F}" destId="{7BDE982B-80C8-46F9-B08C-B27AEA4E67F7}" srcOrd="0" destOrd="0" parTransId="{88F63C09-D877-4437-9D8A-B2B9E82C6206}" sibTransId="{1E815503-11DA-4A6E-AF96-EECDEEBC5B7F}"/>
    <dgm:cxn modelId="{D4AFB27B-C33D-4F13-A091-8E0EC5FC5653}" type="presOf" srcId="{53835FA6-C5E3-4E3B-8543-51D8316F06F1}" destId="{8093CE89-6DB5-493D-A7AA-51714072B06E}" srcOrd="0" destOrd="1" presId="urn:microsoft.com/office/officeart/2008/layout/PictureAccentList"/>
    <dgm:cxn modelId="{CD9BCCCA-A8C2-49F5-A9C6-9D7A3F70216B}" srcId="{A54A2397-9141-4EAA-B1A2-ED02A9E4E83F}" destId="{CF0260C1-6FF0-4BFB-B724-FAB0593806CD}" srcOrd="1" destOrd="0" parTransId="{28A338C0-95C4-471C-AEAF-B8A63A9B81BC}" sibTransId="{8E2F4F37-A52A-4A1B-9370-B005BB13086D}"/>
    <dgm:cxn modelId="{DC1C1986-1F4C-4C03-8393-1D2397D8F60B}" type="presOf" srcId="{CF0260C1-6FF0-4BFB-B724-FAB0593806CD}" destId="{8093CE89-6DB5-493D-A7AA-51714072B06E}" srcOrd="0" destOrd="0" presId="urn:microsoft.com/office/officeart/2008/layout/PictureAccentList"/>
    <dgm:cxn modelId="{F2DDD0D3-7DA2-4A40-ACB1-62DA25E52A7C}" srcId="{913D99E1-BA50-4ED9-9F44-0A47425D134C}" destId="{B58DCA91-260F-49F3-89A0-BFB3937BACDF}" srcOrd="2" destOrd="0" parTransId="{3AC76ED2-10F9-4060-AD74-9F29250E48B9}" sibTransId="{E5BAAE30-C353-4523-8C1C-307D2CE728EF}"/>
    <dgm:cxn modelId="{5E27F502-9F55-4C11-926C-F1D16326AD9C}" type="presOf" srcId="{6D3C5BDA-8D04-4188-9663-1EDDE7D437F8}" destId="{3CB6280A-55A4-4CDA-B771-6D59037430A2}" srcOrd="0" destOrd="0" presId="urn:microsoft.com/office/officeart/2008/layout/PictureAccentList"/>
    <dgm:cxn modelId="{F196C020-7873-46C0-9F87-3D43EA2424AF}" type="presOf" srcId="{A54A2397-9141-4EAA-B1A2-ED02A9E4E83F}" destId="{AFDF33F4-C9B9-4D71-8C72-2FA3BF3EB348}" srcOrd="0" destOrd="0" presId="urn:microsoft.com/office/officeart/2008/layout/PictureAccentList"/>
    <dgm:cxn modelId="{14020B81-78E7-4ADD-815A-319FC5CB56D3}" type="presOf" srcId="{B58DCA91-260F-49F3-89A0-BFB3937BACDF}" destId="{1D7ED6E9-C776-464E-8936-2E51AB0A5DE5}" srcOrd="0" destOrd="3" presId="urn:microsoft.com/office/officeart/2008/layout/PictureAccentList"/>
    <dgm:cxn modelId="{05AE1BB2-52FA-412B-9F93-253CC663B222}" type="presParOf" srcId="{3CB6280A-55A4-4CDA-B771-6D59037430A2}" destId="{E65E9401-AB36-41B8-BC57-83078177A94A}" srcOrd="0" destOrd="0" presId="urn:microsoft.com/office/officeart/2008/layout/PictureAccentList"/>
    <dgm:cxn modelId="{DC265679-41A7-42F8-B4E8-3639455737E0}" type="presParOf" srcId="{E65E9401-AB36-41B8-BC57-83078177A94A}" destId="{1CF6533E-427E-41F6-A1E6-1964F14A0FDF}" srcOrd="0" destOrd="0" presId="urn:microsoft.com/office/officeart/2008/layout/PictureAccentList"/>
    <dgm:cxn modelId="{0DE31096-EE74-4B6A-893D-51DB475938F0}" type="presParOf" srcId="{1CF6533E-427E-41F6-A1E6-1964F14A0FDF}" destId="{AFDF33F4-C9B9-4D71-8C72-2FA3BF3EB348}" srcOrd="0" destOrd="0" presId="urn:microsoft.com/office/officeart/2008/layout/PictureAccentList"/>
    <dgm:cxn modelId="{09FD3FFC-F9CD-4E62-84BF-2BAFA0B85877}" type="presParOf" srcId="{E65E9401-AB36-41B8-BC57-83078177A94A}" destId="{DFDFB99D-D85E-493E-B97F-C81E7906B5A9}" srcOrd="1" destOrd="0" presId="urn:microsoft.com/office/officeart/2008/layout/PictureAccentList"/>
    <dgm:cxn modelId="{CAA96EB2-9081-49CB-BA45-CFEADAF42DB1}" type="presParOf" srcId="{DFDFB99D-D85E-493E-B97F-C81E7906B5A9}" destId="{34F0033D-043C-4D37-8C3B-74797793A66A}" srcOrd="0" destOrd="0" presId="urn:microsoft.com/office/officeart/2008/layout/PictureAccentList"/>
    <dgm:cxn modelId="{C3748720-577C-4F4F-8DA0-4279CAB11305}" type="presParOf" srcId="{34F0033D-043C-4D37-8C3B-74797793A66A}" destId="{D5E3D65E-E921-4F14-956E-3C311568F3B2}" srcOrd="0" destOrd="0" presId="urn:microsoft.com/office/officeart/2008/layout/PictureAccentList"/>
    <dgm:cxn modelId="{E2223B2F-100F-4558-8977-729BB621C7BA}" type="presParOf" srcId="{34F0033D-043C-4D37-8C3B-74797793A66A}" destId="{550575F2-5259-4B28-A607-FE8B9784F561}" srcOrd="1" destOrd="0" presId="urn:microsoft.com/office/officeart/2008/layout/PictureAccentList"/>
    <dgm:cxn modelId="{74C2F78A-812B-41E1-99F2-2570A9859197}" type="presParOf" srcId="{DFDFB99D-D85E-493E-B97F-C81E7906B5A9}" destId="{514D5DAD-D8B7-4B82-9009-DE5DA80BAE21}" srcOrd="1" destOrd="0" presId="urn:microsoft.com/office/officeart/2008/layout/PictureAccentList"/>
    <dgm:cxn modelId="{3E62A721-96BE-4E47-B028-E8C9923FCF3C}" type="presParOf" srcId="{514D5DAD-D8B7-4B82-9009-DE5DA80BAE21}" destId="{EC1F7C5D-0878-4A8A-8DF6-C47390410DE2}" srcOrd="0" destOrd="0" presId="urn:microsoft.com/office/officeart/2008/layout/PictureAccentList"/>
    <dgm:cxn modelId="{0DC8BD2E-A1E7-4B6F-99C8-E5707ADB30F3}" type="presParOf" srcId="{514D5DAD-D8B7-4B82-9009-DE5DA80BAE21}" destId="{8093CE89-6DB5-493D-A7AA-51714072B06E}" srcOrd="1" destOrd="0" presId="urn:microsoft.com/office/officeart/2008/layout/PictureAccentList"/>
    <dgm:cxn modelId="{7E73AFBD-1212-4AA4-B264-63027A2DF269}" type="presParOf" srcId="{DFDFB99D-D85E-493E-B97F-C81E7906B5A9}" destId="{8FFA06AE-15F4-499E-84A3-31065088D2B2}" srcOrd="2" destOrd="0" presId="urn:microsoft.com/office/officeart/2008/layout/PictureAccentList"/>
    <dgm:cxn modelId="{486470B5-E883-4C99-AA76-B456AE0A0544}" type="presParOf" srcId="{8FFA06AE-15F4-499E-84A3-31065088D2B2}" destId="{E7AAA58F-BFAD-48E2-A5E4-46D6A6493C59}" srcOrd="0" destOrd="0" presId="urn:microsoft.com/office/officeart/2008/layout/PictureAccentList"/>
    <dgm:cxn modelId="{525470AB-B802-490E-9778-ED87DFB592CA}" type="presParOf" srcId="{8FFA06AE-15F4-499E-84A3-31065088D2B2}" destId="{1D7ED6E9-C776-464E-8936-2E51AB0A5DE5}" srcOrd="1" destOrd="0" presId="urn:microsoft.com/office/officeart/2008/layout/PictureAccent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9D77DE-1B26-47B6-BB09-215C3B06AD73}">
      <dsp:nvSpPr>
        <dsp:cNvPr id="0" name=""/>
        <dsp:cNvSpPr/>
      </dsp:nvSpPr>
      <dsp:spPr>
        <a:xfrm>
          <a:off x="1145634" y="1137"/>
          <a:ext cx="1649536" cy="1649536"/>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smtClean="0"/>
            <a:t>Structure</a:t>
          </a:r>
          <a:endParaRPr lang="en-US" sz="1900" b="1" kern="1200" dirty="0"/>
        </a:p>
      </dsp:txBody>
      <dsp:txXfrm>
        <a:off x="1387203" y="242706"/>
        <a:ext cx="1166398" cy="1166398"/>
      </dsp:txXfrm>
    </dsp:sp>
    <dsp:sp modelId="{EE82B0A1-450A-4A0C-ACAB-0FD25A2B5055}">
      <dsp:nvSpPr>
        <dsp:cNvPr id="0" name=""/>
        <dsp:cNvSpPr/>
      </dsp:nvSpPr>
      <dsp:spPr>
        <a:xfrm>
          <a:off x="1492036" y="1784615"/>
          <a:ext cx="956731" cy="956731"/>
        </a:xfrm>
        <a:prstGeom prst="mathPlus">
          <a:avLst/>
        </a:prstGeom>
        <a:solidFill>
          <a:schemeClr val="accent5">
            <a:hueOff val="0"/>
            <a:satOff val="0"/>
            <a:lumOff val="0"/>
            <a:alphaOff val="0"/>
          </a:schemeClr>
        </a:solidFill>
        <a:ln>
          <a:noFill/>
        </a:ln>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1618851" y="2150469"/>
        <a:ext cx="703101" cy="225023"/>
      </dsp:txXfrm>
    </dsp:sp>
    <dsp:sp modelId="{26E3899F-C8A0-4B15-80C7-0035CAB18918}">
      <dsp:nvSpPr>
        <dsp:cNvPr id="0" name=""/>
        <dsp:cNvSpPr/>
      </dsp:nvSpPr>
      <dsp:spPr>
        <a:xfrm>
          <a:off x="1145634" y="2875289"/>
          <a:ext cx="1649536" cy="1649536"/>
        </a:xfrm>
        <a:prstGeom prst="ellipse">
          <a:avLst/>
        </a:prstGeom>
        <a:solidFill>
          <a:schemeClr val="accent5">
            <a:hueOff val="1628512"/>
            <a:satOff val="5598"/>
            <a:lumOff val="-26863"/>
            <a:alphaOff val="0"/>
          </a:schemeClr>
        </a:solidFill>
        <a:ln w="25400" cap="flat" cmpd="sng" algn="ctr">
          <a:solidFill>
            <a:schemeClr val="lt1">
              <a:hueOff val="0"/>
              <a:satOff val="0"/>
              <a:lumOff val="0"/>
              <a:alphaOff val="0"/>
            </a:schemeClr>
          </a:solid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smtClean="0"/>
            <a:t>Focus</a:t>
          </a:r>
          <a:endParaRPr lang="en-US" sz="1900" b="1" kern="1200" dirty="0"/>
        </a:p>
      </dsp:txBody>
      <dsp:txXfrm>
        <a:off x="1387203" y="3116858"/>
        <a:ext cx="1166398" cy="1166398"/>
      </dsp:txXfrm>
    </dsp:sp>
    <dsp:sp modelId="{1DA9A410-DA9F-4280-A1A7-0904B4107DAA}">
      <dsp:nvSpPr>
        <dsp:cNvPr id="0" name=""/>
        <dsp:cNvSpPr/>
      </dsp:nvSpPr>
      <dsp:spPr>
        <a:xfrm>
          <a:off x="3042601" y="1956167"/>
          <a:ext cx="524552" cy="613627"/>
        </a:xfrm>
        <a:prstGeom prst="rightArrow">
          <a:avLst>
            <a:gd name="adj1" fmla="val 60000"/>
            <a:gd name="adj2" fmla="val 50000"/>
          </a:avLst>
        </a:prstGeom>
        <a:solidFill>
          <a:schemeClr val="accent5">
            <a:hueOff val="3257024"/>
            <a:satOff val="11196"/>
            <a:lumOff val="-53726"/>
            <a:alphaOff val="0"/>
          </a:schemeClr>
        </a:solidFill>
        <a:ln>
          <a:noFill/>
        </a:ln>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3042601" y="2078892"/>
        <a:ext cx="367186" cy="368177"/>
      </dsp:txXfrm>
    </dsp:sp>
    <dsp:sp modelId="{1D364B0E-EE4F-440A-B54D-504A1BDDE751}">
      <dsp:nvSpPr>
        <dsp:cNvPr id="0" name=""/>
        <dsp:cNvSpPr/>
      </dsp:nvSpPr>
      <dsp:spPr>
        <a:xfrm>
          <a:off x="3784892" y="613444"/>
          <a:ext cx="3299073" cy="3299073"/>
        </a:xfrm>
        <a:prstGeom prst="ellipse">
          <a:avLst/>
        </a:prstGeom>
        <a:solidFill>
          <a:schemeClr val="accent5">
            <a:hueOff val="3257024"/>
            <a:satOff val="11196"/>
            <a:lumOff val="-53726"/>
            <a:alphaOff val="0"/>
          </a:schemeClr>
        </a:solidFill>
        <a:ln w="25400" cap="flat" cmpd="sng" algn="ctr">
          <a:solidFill>
            <a:schemeClr val="lt1">
              <a:hueOff val="0"/>
              <a:satOff val="0"/>
              <a:lumOff val="0"/>
              <a:alphaOff val="0"/>
            </a:schemeClr>
          </a:solidFill>
          <a:prstDash val="solid"/>
        </a:ln>
        <a:effectLst/>
        <a:scene3d>
          <a:camera prst="orthographicFront">
            <a:rot lat="0" lon="0" rev="0"/>
          </a:camera>
          <a:lightRig rig="glow" dir="t">
            <a:rot lat="0" lon="0" rev="14100000"/>
          </a:lightRig>
        </a:scene3d>
        <a:sp3d prstMaterial="softEdge">
          <a:bevelT w="127000" prst="artDeco"/>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en-US" sz="3300" b="1" kern="1200" dirty="0" smtClean="0"/>
            <a:t>Effective Text Discussion</a:t>
          </a:r>
          <a:endParaRPr lang="en-US" sz="3300" b="1" kern="1200" dirty="0"/>
        </a:p>
      </dsp:txBody>
      <dsp:txXfrm>
        <a:off x="4268030" y="1096582"/>
        <a:ext cx="2332797" cy="233279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DF33F4-C9B9-4D71-8C72-2FA3BF3EB348}">
      <dsp:nvSpPr>
        <dsp:cNvPr id="0" name=""/>
        <dsp:cNvSpPr/>
      </dsp:nvSpPr>
      <dsp:spPr>
        <a:xfrm>
          <a:off x="0" y="372819"/>
          <a:ext cx="8686800" cy="1565843"/>
        </a:xfrm>
        <a:prstGeom prst="roundRect">
          <a:avLst>
            <a:gd name="adj" fmla="val 10000"/>
          </a:avLst>
        </a:prstGeom>
        <a:solidFill>
          <a:srgbClr val="FF8B8B">
            <a:alpha val="91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r>
            <a:rPr lang="en-US" sz="4000" kern="1200" dirty="0" smtClean="0">
              <a:solidFill>
                <a:schemeClr val="tx1"/>
              </a:solidFill>
            </a:rPr>
            <a:t>Students’ Exploratory Talk</a:t>
          </a:r>
          <a:endParaRPr lang="en-US" sz="4000" kern="1200" dirty="0">
            <a:solidFill>
              <a:schemeClr val="tx1"/>
            </a:solidFill>
          </a:endParaRPr>
        </a:p>
      </dsp:txBody>
      <dsp:txXfrm>
        <a:off x="45862" y="418681"/>
        <a:ext cx="8595076" cy="1474119"/>
      </dsp:txXfrm>
    </dsp:sp>
    <dsp:sp modelId="{D5E3D65E-E921-4F14-956E-3C311568F3B2}">
      <dsp:nvSpPr>
        <dsp:cNvPr id="0" name=""/>
        <dsp:cNvSpPr/>
      </dsp:nvSpPr>
      <dsp:spPr>
        <a:xfrm>
          <a:off x="0" y="3272613"/>
          <a:ext cx="1565843" cy="1565843"/>
        </a:xfrm>
        <a:prstGeom prst="roundRect">
          <a:avLst>
            <a:gd name="adj" fmla="val 166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0575F2-5259-4B28-A607-FE8B9784F561}">
      <dsp:nvSpPr>
        <dsp:cNvPr id="0" name=""/>
        <dsp:cNvSpPr/>
      </dsp:nvSpPr>
      <dsp:spPr>
        <a:xfrm>
          <a:off x="1659794" y="2220515"/>
          <a:ext cx="7027005" cy="3670040"/>
        </a:xfrm>
        <a:prstGeom prst="roundRect">
          <a:avLst>
            <a:gd name="adj" fmla="val 16670"/>
          </a:avLst>
        </a:prstGeom>
        <a:solidFill>
          <a:srgbClr val="FF8B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lvl="0" defTabSz="1066800">
            <a:lnSpc>
              <a:spcPct val="90000"/>
            </a:lnSpc>
            <a:spcBef>
              <a:spcPct val="0"/>
            </a:spcBef>
            <a:spcAft>
              <a:spcPct val="35000"/>
            </a:spcAft>
          </a:pPr>
          <a:r>
            <a:rPr lang="en-US" sz="2400" kern="1200" dirty="0" smtClean="0">
              <a:solidFill>
                <a:schemeClr val="tx1"/>
              </a:solidFill>
            </a:rPr>
            <a:t>Provide the students with opportunities to explore the text with their peers.</a:t>
          </a:r>
        </a:p>
        <a:p>
          <a:pPr lvl="0" algn="l" defTabSz="1066800">
            <a:lnSpc>
              <a:spcPct val="90000"/>
            </a:lnSpc>
            <a:spcBef>
              <a:spcPct val="0"/>
            </a:spcBef>
            <a:spcAft>
              <a:spcPct val="35000"/>
            </a:spcAft>
          </a:pPr>
          <a:endParaRPr lang="en-US" sz="1000" kern="1200" dirty="0">
            <a:solidFill>
              <a:schemeClr val="tx1"/>
            </a:solidFill>
          </a:endParaRPr>
        </a:p>
        <a:p>
          <a:pPr marL="228600" lvl="1" indent="-228600" algn="l" defTabSz="1066800">
            <a:lnSpc>
              <a:spcPct val="90000"/>
            </a:lnSpc>
            <a:spcBef>
              <a:spcPct val="0"/>
            </a:spcBef>
            <a:spcAft>
              <a:spcPct val="15000"/>
            </a:spcAft>
            <a:buChar char="••"/>
          </a:pPr>
          <a:r>
            <a:rPr lang="en-US" sz="2400" kern="1200" dirty="0" smtClean="0">
              <a:solidFill>
                <a:schemeClr val="tx1"/>
              </a:solidFill>
            </a:rPr>
            <a:t>Teach students to ask questions                                                </a:t>
          </a:r>
        </a:p>
        <a:p>
          <a:pPr marL="228600" lvl="1" indent="-228600" algn="l" defTabSz="1066800">
            <a:lnSpc>
              <a:spcPct val="90000"/>
            </a:lnSpc>
            <a:spcBef>
              <a:spcPct val="0"/>
            </a:spcBef>
            <a:spcAft>
              <a:spcPct val="15000"/>
            </a:spcAft>
            <a:buChar char="••"/>
          </a:pPr>
          <a:r>
            <a:rPr lang="en-US" sz="2400" kern="1200" dirty="0" smtClean="0">
              <a:solidFill>
                <a:schemeClr val="tx1"/>
              </a:solidFill>
            </a:rPr>
            <a:t>Promote student engagement</a:t>
          </a:r>
        </a:p>
        <a:p>
          <a:pPr marL="228600" lvl="1" indent="-228600" algn="l" defTabSz="1066800">
            <a:lnSpc>
              <a:spcPct val="90000"/>
            </a:lnSpc>
            <a:spcBef>
              <a:spcPct val="0"/>
            </a:spcBef>
            <a:spcAft>
              <a:spcPct val="15000"/>
            </a:spcAft>
            <a:buChar char="••"/>
          </a:pPr>
          <a:r>
            <a:rPr lang="en-US" sz="2400" kern="1200" dirty="0" smtClean="0">
              <a:solidFill>
                <a:schemeClr val="tx1"/>
              </a:solidFill>
            </a:rPr>
            <a:t>Provide opportunities for partner talk                                                 </a:t>
          </a:r>
        </a:p>
        <a:p>
          <a:pPr marL="228600" lvl="1" indent="-228600" algn="l" defTabSz="1066800">
            <a:lnSpc>
              <a:spcPct val="90000"/>
            </a:lnSpc>
            <a:spcBef>
              <a:spcPct val="0"/>
            </a:spcBef>
            <a:spcAft>
              <a:spcPct val="15000"/>
            </a:spcAft>
            <a:buChar char="••"/>
          </a:pPr>
          <a:r>
            <a:rPr lang="en-US" sz="2400" kern="1200" dirty="0" smtClean="0">
              <a:solidFill>
                <a:schemeClr val="tx1"/>
              </a:solidFill>
            </a:rPr>
            <a:t>Have book club partners</a:t>
          </a:r>
        </a:p>
      </dsp:txBody>
      <dsp:txXfrm>
        <a:off x="1838983" y="2399704"/>
        <a:ext cx="6668627" cy="331166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0B966D-B490-454E-9027-CBBA74846996}">
      <dsp:nvSpPr>
        <dsp:cNvPr id="0" name=""/>
        <dsp:cNvSpPr/>
      </dsp:nvSpPr>
      <dsp:spPr>
        <a:xfrm rot="16200000">
          <a:off x="-1791942" y="2704577"/>
          <a:ext cx="4112764" cy="426186"/>
        </a:xfrm>
        <a:prstGeom prst="rect">
          <a:avLst/>
        </a:prstGeom>
        <a:solidFill>
          <a:srgbClr val="00B050"/>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375873" bIns="0" numCol="1" spcCol="1270" anchor="t" anchorCtr="0">
          <a:noAutofit/>
        </a:bodyPr>
        <a:lstStyle/>
        <a:p>
          <a:pPr lvl="0" algn="ctr" defTabSz="1333500">
            <a:lnSpc>
              <a:spcPct val="90000"/>
            </a:lnSpc>
            <a:spcBef>
              <a:spcPct val="0"/>
            </a:spcBef>
            <a:spcAft>
              <a:spcPct val="35000"/>
            </a:spcAft>
          </a:pPr>
          <a:r>
            <a:rPr lang="en-US" sz="3000" kern="1200" dirty="0" smtClean="0"/>
            <a:t>Group Responses</a:t>
          </a:r>
          <a:endParaRPr lang="en-US" sz="3000" kern="1200" dirty="0"/>
        </a:p>
      </dsp:txBody>
      <dsp:txXfrm>
        <a:off x="-1791942" y="2704577"/>
        <a:ext cx="4112764" cy="426186"/>
      </dsp:txXfrm>
    </dsp:sp>
    <dsp:sp modelId="{6F21C812-7862-448D-8B86-D2D28619AD7A}">
      <dsp:nvSpPr>
        <dsp:cNvPr id="0" name=""/>
        <dsp:cNvSpPr/>
      </dsp:nvSpPr>
      <dsp:spPr>
        <a:xfrm>
          <a:off x="477533" y="861288"/>
          <a:ext cx="2122861" cy="4112764"/>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375873" rIns="213360" bIns="213360" numCol="1" spcCol="1270" anchor="t" anchorCtr="0">
          <a:noAutofit/>
        </a:bodyPr>
        <a:lstStyle/>
        <a:p>
          <a:pPr marL="228600" lvl="1" indent="-228600" algn="l" defTabSz="1022350">
            <a:lnSpc>
              <a:spcPct val="90000"/>
            </a:lnSpc>
            <a:spcBef>
              <a:spcPct val="0"/>
            </a:spcBef>
            <a:spcAft>
              <a:spcPct val="15000"/>
            </a:spcAft>
            <a:buChar char="••"/>
          </a:pPr>
          <a:r>
            <a:rPr lang="en-US" sz="2300" kern="1200" dirty="0" smtClean="0">
              <a:solidFill>
                <a:schemeClr val="tx1"/>
              </a:solidFill>
            </a:rPr>
            <a:t>“Thumbs up, thumbs down”</a:t>
          </a:r>
          <a:endParaRPr lang="en-US" sz="2300" kern="1200" dirty="0">
            <a:solidFill>
              <a:schemeClr val="tx1"/>
            </a:solidFill>
          </a:endParaRPr>
        </a:p>
        <a:p>
          <a:pPr marL="228600" lvl="1" indent="-228600" algn="l" defTabSz="1022350">
            <a:lnSpc>
              <a:spcPct val="90000"/>
            </a:lnSpc>
            <a:spcBef>
              <a:spcPct val="0"/>
            </a:spcBef>
            <a:spcAft>
              <a:spcPct val="15000"/>
            </a:spcAft>
            <a:buChar char="••"/>
          </a:pPr>
          <a:endParaRPr lang="en-US" sz="2300" kern="1200" dirty="0">
            <a:solidFill>
              <a:schemeClr val="tx1"/>
            </a:solidFill>
          </a:endParaRPr>
        </a:p>
        <a:p>
          <a:pPr marL="228600" lvl="1" indent="-228600" algn="l" defTabSz="1022350">
            <a:lnSpc>
              <a:spcPct val="90000"/>
            </a:lnSpc>
            <a:spcBef>
              <a:spcPct val="0"/>
            </a:spcBef>
            <a:spcAft>
              <a:spcPct val="15000"/>
            </a:spcAft>
            <a:buChar char="••"/>
          </a:pPr>
          <a:r>
            <a:rPr lang="en-US" sz="2300" kern="1200" dirty="0" smtClean="0">
              <a:solidFill>
                <a:schemeClr val="tx1"/>
              </a:solidFill>
            </a:rPr>
            <a:t>“Everyone think to yourself…”</a:t>
          </a:r>
          <a:endParaRPr lang="en-US" sz="2300" kern="1200" dirty="0">
            <a:solidFill>
              <a:schemeClr val="tx1"/>
            </a:solidFill>
          </a:endParaRPr>
        </a:p>
      </dsp:txBody>
      <dsp:txXfrm>
        <a:off x="477533" y="861288"/>
        <a:ext cx="2122861" cy="4112764"/>
      </dsp:txXfrm>
    </dsp:sp>
    <dsp:sp modelId="{5D1269A7-8864-4127-8341-E3CC49A932D0}">
      <dsp:nvSpPr>
        <dsp:cNvPr id="0" name=""/>
        <dsp:cNvSpPr/>
      </dsp:nvSpPr>
      <dsp:spPr>
        <a:xfrm>
          <a:off x="51346" y="298722"/>
          <a:ext cx="852373" cy="85237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D98F46-A7CA-4BCF-9D53-DD27950FE373}">
      <dsp:nvSpPr>
        <dsp:cNvPr id="0" name=""/>
        <dsp:cNvSpPr/>
      </dsp:nvSpPr>
      <dsp:spPr>
        <a:xfrm rot="16200000">
          <a:off x="1301787" y="2704577"/>
          <a:ext cx="4112764" cy="426186"/>
        </a:xfrm>
        <a:prstGeom prst="rect">
          <a:avLst/>
        </a:prstGeom>
        <a:solidFill>
          <a:srgbClr val="0070C0"/>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375873" bIns="0" numCol="1" spcCol="1270" anchor="t" anchorCtr="0">
          <a:noAutofit/>
        </a:bodyPr>
        <a:lstStyle/>
        <a:p>
          <a:pPr lvl="0" algn="ctr" defTabSz="1333500">
            <a:lnSpc>
              <a:spcPct val="90000"/>
            </a:lnSpc>
            <a:spcBef>
              <a:spcPct val="0"/>
            </a:spcBef>
            <a:spcAft>
              <a:spcPct val="35000"/>
            </a:spcAft>
          </a:pPr>
          <a:r>
            <a:rPr lang="en-US" sz="3000" kern="1200" dirty="0" smtClean="0"/>
            <a:t>Follow-Up Responses</a:t>
          </a:r>
          <a:endParaRPr lang="en-US" sz="3000" kern="1200" dirty="0"/>
        </a:p>
      </dsp:txBody>
      <dsp:txXfrm>
        <a:off x="1301787" y="2704577"/>
        <a:ext cx="4112764" cy="426186"/>
      </dsp:txXfrm>
    </dsp:sp>
    <dsp:sp modelId="{6F4D92C5-C01F-49C8-92C9-9B070A2A57F8}">
      <dsp:nvSpPr>
        <dsp:cNvPr id="0" name=""/>
        <dsp:cNvSpPr/>
      </dsp:nvSpPr>
      <dsp:spPr>
        <a:xfrm>
          <a:off x="3571262" y="861288"/>
          <a:ext cx="2122861" cy="4112764"/>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375873" rIns="213360" bIns="213360" numCol="1" spcCol="1270" anchor="t" anchorCtr="0">
          <a:noAutofit/>
        </a:bodyPr>
        <a:lstStyle/>
        <a:p>
          <a:pPr marL="228600" lvl="1" indent="-228600" algn="l" defTabSz="1022350">
            <a:lnSpc>
              <a:spcPct val="90000"/>
            </a:lnSpc>
            <a:spcBef>
              <a:spcPct val="0"/>
            </a:spcBef>
            <a:spcAft>
              <a:spcPct val="15000"/>
            </a:spcAft>
            <a:buChar char="••"/>
          </a:pPr>
          <a:r>
            <a:rPr lang="en-US" sz="2300" kern="1200" dirty="0" smtClean="0">
              <a:solidFill>
                <a:schemeClr val="tx1"/>
              </a:solidFill>
            </a:rPr>
            <a:t>“Do you agree? Disagree? Why?”</a:t>
          </a:r>
          <a:endParaRPr lang="en-US" sz="2300" kern="1200" dirty="0">
            <a:solidFill>
              <a:schemeClr val="tx1"/>
            </a:solidFill>
          </a:endParaRPr>
        </a:p>
        <a:p>
          <a:pPr marL="228600" lvl="1" indent="-228600" algn="l" defTabSz="1022350">
            <a:lnSpc>
              <a:spcPct val="90000"/>
            </a:lnSpc>
            <a:spcBef>
              <a:spcPct val="0"/>
            </a:spcBef>
            <a:spcAft>
              <a:spcPct val="15000"/>
            </a:spcAft>
            <a:buChar char="••"/>
          </a:pPr>
          <a:endParaRPr lang="en-US" sz="2300" kern="1200" dirty="0">
            <a:solidFill>
              <a:schemeClr val="tx1"/>
            </a:solidFill>
          </a:endParaRPr>
        </a:p>
        <a:p>
          <a:pPr marL="228600" lvl="1" indent="-228600" algn="l" defTabSz="1022350">
            <a:lnSpc>
              <a:spcPct val="90000"/>
            </a:lnSpc>
            <a:spcBef>
              <a:spcPct val="0"/>
            </a:spcBef>
            <a:spcAft>
              <a:spcPct val="15000"/>
            </a:spcAft>
            <a:buChar char="••"/>
          </a:pPr>
          <a:r>
            <a:rPr lang="en-US" sz="2300" kern="1200" dirty="0" smtClean="0">
              <a:solidFill>
                <a:schemeClr val="tx1"/>
              </a:solidFill>
            </a:rPr>
            <a:t>“Who has a different idea?”</a:t>
          </a:r>
          <a:endParaRPr lang="en-US" sz="2300" kern="1200" dirty="0">
            <a:solidFill>
              <a:schemeClr val="tx1"/>
            </a:solidFill>
          </a:endParaRPr>
        </a:p>
      </dsp:txBody>
      <dsp:txXfrm>
        <a:off x="3571262" y="861288"/>
        <a:ext cx="2122861" cy="4112764"/>
      </dsp:txXfrm>
    </dsp:sp>
    <dsp:sp modelId="{AFD5958D-05CC-4F77-80D5-A65D14F84AF9}">
      <dsp:nvSpPr>
        <dsp:cNvPr id="0" name=""/>
        <dsp:cNvSpPr/>
      </dsp:nvSpPr>
      <dsp:spPr>
        <a:xfrm>
          <a:off x="3145076" y="298722"/>
          <a:ext cx="852373" cy="852373"/>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0000" r="-2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2B4F31-259C-4824-81B2-B0E1953038B2}">
      <dsp:nvSpPr>
        <dsp:cNvPr id="0" name=""/>
        <dsp:cNvSpPr/>
      </dsp:nvSpPr>
      <dsp:spPr>
        <a:xfrm rot="16200000">
          <a:off x="4395516" y="2704577"/>
          <a:ext cx="4112764" cy="426186"/>
        </a:xfrm>
        <a:prstGeom prst="rect">
          <a:avLst/>
        </a:prstGeom>
        <a:solidFill>
          <a:srgbClr val="CC66FF"/>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375873" bIns="0" numCol="1" spcCol="1270" anchor="t" anchorCtr="0">
          <a:noAutofit/>
        </a:bodyPr>
        <a:lstStyle/>
        <a:p>
          <a:pPr lvl="0" algn="ctr" defTabSz="1333500">
            <a:lnSpc>
              <a:spcPct val="90000"/>
            </a:lnSpc>
            <a:spcBef>
              <a:spcPct val="0"/>
            </a:spcBef>
            <a:spcAft>
              <a:spcPct val="35000"/>
            </a:spcAft>
          </a:pPr>
          <a:r>
            <a:rPr lang="en-US" sz="3000" kern="1200" dirty="0" smtClean="0"/>
            <a:t>Partners</a:t>
          </a:r>
          <a:endParaRPr lang="en-US" sz="3000" kern="1200" dirty="0"/>
        </a:p>
      </dsp:txBody>
      <dsp:txXfrm>
        <a:off x="4395516" y="2704577"/>
        <a:ext cx="4112764" cy="426186"/>
      </dsp:txXfrm>
    </dsp:sp>
    <dsp:sp modelId="{4740AFB3-C4C9-4D77-9495-AA206DC6916A}">
      <dsp:nvSpPr>
        <dsp:cNvPr id="0" name=""/>
        <dsp:cNvSpPr/>
      </dsp:nvSpPr>
      <dsp:spPr>
        <a:xfrm>
          <a:off x="6664991" y="861288"/>
          <a:ext cx="2122861" cy="4112764"/>
        </a:xfrm>
        <a:prstGeom prst="rect">
          <a:avLst/>
        </a:prstGeom>
        <a:solidFill>
          <a:srgbClr val="FF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375873" rIns="213360" bIns="213360" numCol="1" spcCol="1270" anchor="t" anchorCtr="0">
          <a:noAutofit/>
        </a:bodyPr>
        <a:lstStyle/>
        <a:p>
          <a:pPr marL="228600" lvl="1" indent="-228600" algn="l" defTabSz="1022350">
            <a:lnSpc>
              <a:spcPct val="90000"/>
            </a:lnSpc>
            <a:spcBef>
              <a:spcPct val="0"/>
            </a:spcBef>
            <a:spcAft>
              <a:spcPct val="15000"/>
            </a:spcAft>
            <a:buChar char="••"/>
          </a:pPr>
          <a:r>
            <a:rPr lang="en-US" sz="2300" kern="1200" dirty="0" smtClean="0">
              <a:solidFill>
                <a:schemeClr val="tx1"/>
              </a:solidFill>
            </a:rPr>
            <a:t>“Take 30 seconds and tell your partner…”</a:t>
          </a:r>
          <a:endParaRPr lang="en-US" sz="2300" kern="1200" dirty="0">
            <a:solidFill>
              <a:schemeClr val="tx1"/>
            </a:solidFill>
          </a:endParaRPr>
        </a:p>
        <a:p>
          <a:pPr marL="228600" lvl="1" indent="-228600" algn="l" defTabSz="1022350">
            <a:lnSpc>
              <a:spcPct val="90000"/>
            </a:lnSpc>
            <a:spcBef>
              <a:spcPct val="0"/>
            </a:spcBef>
            <a:spcAft>
              <a:spcPct val="15000"/>
            </a:spcAft>
            <a:buChar char="••"/>
          </a:pPr>
          <a:endParaRPr lang="en-US" sz="2300" kern="1200" dirty="0">
            <a:solidFill>
              <a:schemeClr val="tx1"/>
            </a:solidFill>
          </a:endParaRPr>
        </a:p>
        <a:p>
          <a:pPr marL="228600" lvl="1" indent="-228600" algn="l" defTabSz="1022350">
            <a:lnSpc>
              <a:spcPct val="90000"/>
            </a:lnSpc>
            <a:spcBef>
              <a:spcPct val="0"/>
            </a:spcBef>
            <a:spcAft>
              <a:spcPct val="15000"/>
            </a:spcAft>
            <a:buChar char="••"/>
          </a:pPr>
          <a:r>
            <a:rPr lang="en-US" sz="2300" kern="1200" dirty="0" smtClean="0">
              <a:solidFill>
                <a:schemeClr val="tx1"/>
              </a:solidFill>
            </a:rPr>
            <a:t>“Turn to your neighbor and tell…”</a:t>
          </a:r>
          <a:endParaRPr lang="en-US" sz="2300" kern="1200" dirty="0">
            <a:solidFill>
              <a:schemeClr val="tx1"/>
            </a:solidFill>
          </a:endParaRPr>
        </a:p>
      </dsp:txBody>
      <dsp:txXfrm>
        <a:off x="6664991" y="861288"/>
        <a:ext cx="2122861" cy="4112764"/>
      </dsp:txXfrm>
    </dsp:sp>
    <dsp:sp modelId="{B78DE643-B1FB-4F03-A8CF-AC405C3565AB}">
      <dsp:nvSpPr>
        <dsp:cNvPr id="0" name=""/>
        <dsp:cNvSpPr/>
      </dsp:nvSpPr>
      <dsp:spPr>
        <a:xfrm>
          <a:off x="6238805" y="298722"/>
          <a:ext cx="852373" cy="852373"/>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0" r="-2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6FAD32-5E92-4D70-B484-447533E5E90E}">
      <dsp:nvSpPr>
        <dsp:cNvPr id="0" name=""/>
        <dsp:cNvSpPr/>
      </dsp:nvSpPr>
      <dsp:spPr>
        <a:xfrm>
          <a:off x="0" y="301109"/>
          <a:ext cx="8115638" cy="10773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9864" tIns="395732" rIns="629864" bIns="135128" numCol="1" spcCol="1270" anchor="t" anchorCtr="0">
          <a:noAutofit/>
        </a:bodyPr>
        <a:lstStyle/>
        <a:p>
          <a:pPr marL="171450" lvl="1" indent="-171450" algn="l" defTabSz="844550">
            <a:lnSpc>
              <a:spcPct val="90000"/>
            </a:lnSpc>
            <a:spcBef>
              <a:spcPct val="0"/>
            </a:spcBef>
            <a:spcAft>
              <a:spcPct val="15000"/>
            </a:spcAft>
            <a:buChar char="••"/>
          </a:pPr>
          <a:r>
            <a:rPr lang="en-US" sz="1900" kern="1200" smtClean="0"/>
            <a:t>What to do and how to do it</a:t>
          </a:r>
          <a:endParaRPr lang="en-US" sz="1900" kern="1200" dirty="0"/>
        </a:p>
        <a:p>
          <a:pPr marL="171450" lvl="1" indent="-171450" algn="l" defTabSz="844550">
            <a:lnSpc>
              <a:spcPct val="90000"/>
            </a:lnSpc>
            <a:spcBef>
              <a:spcPct val="0"/>
            </a:spcBef>
            <a:spcAft>
              <a:spcPct val="15000"/>
            </a:spcAft>
            <a:buChar char="••"/>
          </a:pPr>
          <a:r>
            <a:rPr lang="en-US" sz="1900" kern="1200" smtClean="0"/>
            <a:t>What to think about</a:t>
          </a:r>
          <a:endParaRPr lang="en-US" sz="1900" kern="1200" dirty="0"/>
        </a:p>
      </dsp:txBody>
      <dsp:txXfrm>
        <a:off x="0" y="301109"/>
        <a:ext cx="8115638" cy="1077300"/>
      </dsp:txXfrm>
    </dsp:sp>
    <dsp:sp modelId="{92B3B25E-4BE6-4E71-8591-BF9948E95CFE}">
      <dsp:nvSpPr>
        <dsp:cNvPr id="0" name=""/>
        <dsp:cNvSpPr/>
      </dsp:nvSpPr>
      <dsp:spPr>
        <a:xfrm>
          <a:off x="405781" y="20669"/>
          <a:ext cx="5680946" cy="5608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4726" tIns="0" rIns="214726" bIns="0" numCol="1" spcCol="1270" anchor="ctr" anchorCtr="0">
          <a:noAutofit/>
        </a:bodyPr>
        <a:lstStyle/>
        <a:p>
          <a:pPr lvl="0" algn="l" defTabSz="844550">
            <a:lnSpc>
              <a:spcPct val="90000"/>
            </a:lnSpc>
            <a:spcBef>
              <a:spcPct val="0"/>
            </a:spcBef>
            <a:spcAft>
              <a:spcPct val="35000"/>
            </a:spcAft>
          </a:pPr>
          <a:r>
            <a:rPr lang="en-US" sz="1900" kern="1200" smtClean="0"/>
            <a:t>Give Explicit Directions</a:t>
          </a:r>
          <a:endParaRPr lang="en-US" sz="1900" kern="1200" dirty="0"/>
        </a:p>
      </dsp:txBody>
      <dsp:txXfrm>
        <a:off x="433161" y="48049"/>
        <a:ext cx="5626186" cy="506120"/>
      </dsp:txXfrm>
    </dsp:sp>
    <dsp:sp modelId="{E18A56E7-F06D-4B8F-9A4B-E3D5A6D66A29}">
      <dsp:nvSpPr>
        <dsp:cNvPr id="0" name=""/>
        <dsp:cNvSpPr/>
      </dsp:nvSpPr>
      <dsp:spPr>
        <a:xfrm>
          <a:off x="0" y="1761450"/>
          <a:ext cx="8115638" cy="10773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9864" tIns="395732" rIns="629864" bIns="135128" numCol="1" spcCol="1270" anchor="t" anchorCtr="0">
          <a:noAutofit/>
        </a:bodyPr>
        <a:lstStyle/>
        <a:p>
          <a:pPr marL="171450" lvl="1" indent="-171450" algn="l" defTabSz="844550">
            <a:lnSpc>
              <a:spcPct val="90000"/>
            </a:lnSpc>
            <a:spcBef>
              <a:spcPct val="0"/>
            </a:spcBef>
            <a:spcAft>
              <a:spcPct val="15000"/>
            </a:spcAft>
            <a:buChar char="••"/>
          </a:pPr>
          <a:r>
            <a:rPr lang="en-US" sz="1900" kern="1200" smtClean="0"/>
            <a:t>Provide examples</a:t>
          </a:r>
          <a:endParaRPr lang="en-US" sz="1900" kern="1200" dirty="0"/>
        </a:p>
        <a:p>
          <a:pPr marL="171450" lvl="1" indent="-171450" algn="l" defTabSz="844550">
            <a:lnSpc>
              <a:spcPct val="90000"/>
            </a:lnSpc>
            <a:spcBef>
              <a:spcPct val="0"/>
            </a:spcBef>
            <a:spcAft>
              <a:spcPct val="15000"/>
            </a:spcAft>
            <a:buChar char="••"/>
          </a:pPr>
          <a:r>
            <a:rPr lang="en-US" sz="1900" kern="1200" smtClean="0"/>
            <a:t>Make suggestions</a:t>
          </a:r>
          <a:endParaRPr lang="en-US" sz="1900" kern="1200" dirty="0"/>
        </a:p>
      </dsp:txBody>
      <dsp:txXfrm>
        <a:off x="0" y="1761450"/>
        <a:ext cx="8115638" cy="1077300"/>
      </dsp:txXfrm>
    </dsp:sp>
    <dsp:sp modelId="{FCD4084F-9918-417A-BA42-179AEE16A432}">
      <dsp:nvSpPr>
        <dsp:cNvPr id="0" name=""/>
        <dsp:cNvSpPr/>
      </dsp:nvSpPr>
      <dsp:spPr>
        <a:xfrm>
          <a:off x="405781" y="1481010"/>
          <a:ext cx="5680946" cy="5608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4726" tIns="0" rIns="214726" bIns="0" numCol="1" spcCol="1270" anchor="ctr" anchorCtr="0">
          <a:noAutofit/>
        </a:bodyPr>
        <a:lstStyle/>
        <a:p>
          <a:pPr lvl="0" algn="l" defTabSz="844550">
            <a:lnSpc>
              <a:spcPct val="90000"/>
            </a:lnSpc>
            <a:spcBef>
              <a:spcPct val="0"/>
            </a:spcBef>
            <a:spcAft>
              <a:spcPct val="35000"/>
            </a:spcAft>
          </a:pPr>
          <a:r>
            <a:rPr lang="en-US" sz="1900" kern="1200" smtClean="0"/>
            <a:t>Model</a:t>
          </a:r>
          <a:endParaRPr lang="en-US" sz="1900" kern="1200" dirty="0"/>
        </a:p>
      </dsp:txBody>
      <dsp:txXfrm>
        <a:off x="433161" y="1508390"/>
        <a:ext cx="5626186" cy="506120"/>
      </dsp:txXfrm>
    </dsp:sp>
    <dsp:sp modelId="{932B02E8-8E2B-439F-9F8D-8F86A2B2095A}">
      <dsp:nvSpPr>
        <dsp:cNvPr id="0" name=""/>
        <dsp:cNvSpPr/>
      </dsp:nvSpPr>
      <dsp:spPr>
        <a:xfrm>
          <a:off x="0" y="3221789"/>
          <a:ext cx="8115638" cy="10773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9864" tIns="395732" rIns="629864" bIns="135128" numCol="1" spcCol="1270" anchor="t" anchorCtr="0">
          <a:noAutofit/>
        </a:bodyPr>
        <a:lstStyle/>
        <a:p>
          <a:pPr marL="171450" lvl="1" indent="-171450" algn="l" defTabSz="844550">
            <a:lnSpc>
              <a:spcPct val="90000"/>
            </a:lnSpc>
            <a:spcBef>
              <a:spcPct val="0"/>
            </a:spcBef>
            <a:spcAft>
              <a:spcPct val="15000"/>
            </a:spcAft>
            <a:buChar char="••"/>
          </a:pPr>
          <a:r>
            <a:rPr lang="en-US" sz="1900" kern="1200" smtClean="0"/>
            <a:t>Define concepts or words</a:t>
          </a:r>
          <a:endParaRPr lang="en-US" sz="1900" kern="1200" dirty="0"/>
        </a:p>
        <a:p>
          <a:pPr marL="171450" lvl="1" indent="-171450" algn="l" defTabSz="844550">
            <a:lnSpc>
              <a:spcPct val="90000"/>
            </a:lnSpc>
            <a:spcBef>
              <a:spcPct val="0"/>
            </a:spcBef>
            <a:spcAft>
              <a:spcPct val="15000"/>
            </a:spcAft>
            <a:buChar char="••"/>
          </a:pPr>
          <a:r>
            <a:rPr lang="en-US" sz="1900" kern="1200" smtClean="0"/>
            <a:t>Explain procedures for participation</a:t>
          </a:r>
          <a:endParaRPr lang="en-US" sz="1900" kern="1200" dirty="0"/>
        </a:p>
      </dsp:txBody>
      <dsp:txXfrm>
        <a:off x="0" y="3221789"/>
        <a:ext cx="8115638" cy="1077300"/>
      </dsp:txXfrm>
    </dsp:sp>
    <dsp:sp modelId="{545624A6-CA39-45BC-B0DA-CC33CF4F7086}">
      <dsp:nvSpPr>
        <dsp:cNvPr id="0" name=""/>
        <dsp:cNvSpPr/>
      </dsp:nvSpPr>
      <dsp:spPr>
        <a:xfrm>
          <a:off x="405781" y="2941350"/>
          <a:ext cx="5680946" cy="5608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4726" tIns="0" rIns="214726" bIns="0" numCol="1" spcCol="1270" anchor="ctr" anchorCtr="0">
          <a:noAutofit/>
        </a:bodyPr>
        <a:lstStyle/>
        <a:p>
          <a:pPr lvl="0" algn="l" defTabSz="844550">
            <a:lnSpc>
              <a:spcPct val="90000"/>
            </a:lnSpc>
            <a:spcBef>
              <a:spcPct val="0"/>
            </a:spcBef>
            <a:spcAft>
              <a:spcPct val="35000"/>
            </a:spcAft>
          </a:pPr>
          <a:r>
            <a:rPr lang="en-US" sz="1900" kern="1200" smtClean="0"/>
            <a:t>Explain</a:t>
          </a:r>
          <a:endParaRPr lang="en-US" sz="1900" kern="1200" dirty="0"/>
        </a:p>
      </dsp:txBody>
      <dsp:txXfrm>
        <a:off x="433161" y="2968730"/>
        <a:ext cx="5626186" cy="506120"/>
      </dsp:txXfrm>
    </dsp:sp>
    <dsp:sp modelId="{73C605CD-7403-46BD-A332-3119EF65DC3B}">
      <dsp:nvSpPr>
        <dsp:cNvPr id="0" name=""/>
        <dsp:cNvSpPr/>
      </dsp:nvSpPr>
      <dsp:spPr>
        <a:xfrm>
          <a:off x="0" y="4682130"/>
          <a:ext cx="8115638" cy="4788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7EC1D0-E0CC-448D-8598-2C4427F1999A}">
      <dsp:nvSpPr>
        <dsp:cNvPr id="0" name=""/>
        <dsp:cNvSpPr/>
      </dsp:nvSpPr>
      <dsp:spPr>
        <a:xfrm>
          <a:off x="405781" y="4401690"/>
          <a:ext cx="5680946" cy="5608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4726" tIns="0" rIns="214726" bIns="0" numCol="1" spcCol="1270" anchor="ctr" anchorCtr="0">
          <a:noAutofit/>
        </a:bodyPr>
        <a:lstStyle/>
        <a:p>
          <a:pPr lvl="0" algn="l" defTabSz="844550">
            <a:lnSpc>
              <a:spcPct val="90000"/>
            </a:lnSpc>
            <a:spcBef>
              <a:spcPct val="0"/>
            </a:spcBef>
            <a:spcAft>
              <a:spcPct val="35000"/>
            </a:spcAft>
          </a:pPr>
          <a:r>
            <a:rPr lang="en-US" sz="1900" kern="1200" smtClean="0"/>
            <a:t>Share expectations for learning</a:t>
          </a:r>
          <a:endParaRPr lang="en-US" sz="1900" kern="1200" dirty="0"/>
        </a:p>
      </dsp:txBody>
      <dsp:txXfrm>
        <a:off x="433161" y="4429070"/>
        <a:ext cx="5626186" cy="50612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D995C3-7DF7-4178-8AEA-B5A4B6528143}">
      <dsp:nvSpPr>
        <dsp:cNvPr id="0" name=""/>
        <dsp:cNvSpPr/>
      </dsp:nvSpPr>
      <dsp:spPr>
        <a:xfrm>
          <a:off x="15173" y="1254"/>
          <a:ext cx="7757226" cy="3024000"/>
        </a:xfrm>
        <a:prstGeom prst="rightArrow">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55D15FD-B956-44D8-954F-546B4A14274A}">
      <dsp:nvSpPr>
        <dsp:cNvPr id="0" name=""/>
        <dsp:cNvSpPr/>
      </dsp:nvSpPr>
      <dsp:spPr>
        <a:xfrm>
          <a:off x="5119856" y="2428650"/>
          <a:ext cx="1869234" cy="236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r>
            <a:rPr lang="en-US" sz="1800" kern="1200" dirty="0" smtClean="0"/>
            <a:t>encourage and facilitate conversation</a:t>
          </a:r>
          <a:endParaRPr lang="en-US" sz="1800" kern="1200" dirty="0"/>
        </a:p>
      </dsp:txBody>
      <dsp:txXfrm>
        <a:off x="5119856" y="2428650"/>
        <a:ext cx="1869234" cy="2362500"/>
      </dsp:txXfrm>
    </dsp:sp>
    <dsp:sp modelId="{799CCD57-8339-4337-8D5B-A52ABA97CB2F}">
      <dsp:nvSpPr>
        <dsp:cNvPr id="0" name=""/>
        <dsp:cNvSpPr/>
      </dsp:nvSpPr>
      <dsp:spPr>
        <a:xfrm>
          <a:off x="5119856" y="765450"/>
          <a:ext cx="1869234" cy="151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lvl="0" algn="l" defTabSz="800100">
            <a:lnSpc>
              <a:spcPct val="90000"/>
            </a:lnSpc>
            <a:spcBef>
              <a:spcPct val="0"/>
            </a:spcBef>
            <a:spcAft>
              <a:spcPct val="35000"/>
            </a:spcAft>
          </a:pPr>
          <a:r>
            <a:rPr lang="en-US" sz="1800" kern="1200" dirty="0" smtClean="0"/>
            <a:t>Plan and ask follow-up questions </a:t>
          </a:r>
          <a:endParaRPr lang="en-US" sz="1800" kern="1200" dirty="0"/>
        </a:p>
      </dsp:txBody>
      <dsp:txXfrm>
        <a:off x="5119856" y="765450"/>
        <a:ext cx="1869234" cy="1512000"/>
      </dsp:txXfrm>
    </dsp:sp>
    <dsp:sp modelId="{6C09286A-E838-4BED-833F-64DF7F13FBF6}">
      <dsp:nvSpPr>
        <dsp:cNvPr id="0" name=""/>
        <dsp:cNvSpPr/>
      </dsp:nvSpPr>
      <dsp:spPr>
        <a:xfrm>
          <a:off x="2876775" y="2428650"/>
          <a:ext cx="1869234" cy="236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r>
            <a:rPr lang="en-US" sz="1800" kern="1200" dirty="0" smtClean="0"/>
            <a:t>should require students to think deeply about text</a:t>
          </a:r>
          <a:endParaRPr lang="en-US" sz="1800" kern="1200" dirty="0"/>
        </a:p>
      </dsp:txBody>
      <dsp:txXfrm>
        <a:off x="2876775" y="2428650"/>
        <a:ext cx="1869234" cy="2362500"/>
      </dsp:txXfrm>
    </dsp:sp>
    <dsp:sp modelId="{C4A0367C-3060-4BA8-A1AD-2BEF865C1F13}">
      <dsp:nvSpPr>
        <dsp:cNvPr id="0" name=""/>
        <dsp:cNvSpPr/>
      </dsp:nvSpPr>
      <dsp:spPr>
        <a:xfrm>
          <a:off x="2876775" y="765450"/>
          <a:ext cx="1869234" cy="151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lvl="0" algn="l" defTabSz="800100">
            <a:lnSpc>
              <a:spcPct val="90000"/>
            </a:lnSpc>
            <a:spcBef>
              <a:spcPct val="0"/>
            </a:spcBef>
            <a:spcAft>
              <a:spcPct val="35000"/>
            </a:spcAft>
          </a:pPr>
          <a:r>
            <a:rPr lang="en-US" sz="1800" kern="1200" dirty="0" smtClean="0"/>
            <a:t>Develop Questions</a:t>
          </a:r>
          <a:endParaRPr lang="en-US" sz="1800" kern="1200" dirty="0"/>
        </a:p>
      </dsp:txBody>
      <dsp:txXfrm>
        <a:off x="2876775" y="765450"/>
        <a:ext cx="1869234" cy="1512000"/>
      </dsp:txXfrm>
    </dsp:sp>
    <dsp:sp modelId="{8CC4E457-1551-4167-B911-50B0DBE71826}">
      <dsp:nvSpPr>
        <dsp:cNvPr id="0" name=""/>
        <dsp:cNvSpPr/>
      </dsp:nvSpPr>
      <dsp:spPr>
        <a:xfrm>
          <a:off x="718660" y="2428650"/>
          <a:ext cx="1699302" cy="2147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r>
            <a:rPr lang="en-US" sz="1800" kern="1200" dirty="0" smtClean="0"/>
            <a:t>structured to complement:</a:t>
          </a:r>
          <a:endParaRPr lang="en-US" sz="1800" kern="1200" dirty="0"/>
        </a:p>
        <a:p>
          <a:pPr marL="457200" lvl="2" indent="-171450" algn="l" defTabSz="711200">
            <a:lnSpc>
              <a:spcPct val="90000"/>
            </a:lnSpc>
            <a:spcBef>
              <a:spcPct val="0"/>
            </a:spcBef>
            <a:spcAft>
              <a:spcPct val="15000"/>
            </a:spcAft>
            <a:buChar char="••"/>
          </a:pPr>
          <a:r>
            <a:rPr lang="en-US" sz="1600" kern="1200" dirty="0" smtClean="0"/>
            <a:t>the text, </a:t>
          </a:r>
          <a:endParaRPr lang="en-US" sz="1600" kern="1200" dirty="0"/>
        </a:p>
        <a:p>
          <a:pPr marL="457200" lvl="2" indent="-171450" algn="l" defTabSz="711200">
            <a:lnSpc>
              <a:spcPct val="90000"/>
            </a:lnSpc>
            <a:spcBef>
              <a:spcPct val="0"/>
            </a:spcBef>
            <a:spcAft>
              <a:spcPct val="15000"/>
            </a:spcAft>
            <a:buChar char="••"/>
          </a:pPr>
          <a:r>
            <a:rPr lang="en-US" sz="1600" kern="1200" dirty="0" smtClean="0"/>
            <a:t>the instructional purpose, and </a:t>
          </a:r>
          <a:endParaRPr lang="en-US" sz="1600" kern="1200" dirty="0"/>
        </a:p>
        <a:p>
          <a:pPr marL="457200" lvl="2" indent="-171450" algn="l" defTabSz="711200">
            <a:lnSpc>
              <a:spcPct val="90000"/>
            </a:lnSpc>
            <a:spcBef>
              <a:spcPct val="0"/>
            </a:spcBef>
            <a:spcAft>
              <a:spcPct val="15000"/>
            </a:spcAft>
            <a:buChar char="••"/>
          </a:pPr>
          <a:r>
            <a:rPr lang="en-US" sz="1600" kern="1200" dirty="0" smtClean="0"/>
            <a:t>students' ability and grade level</a:t>
          </a:r>
          <a:endParaRPr lang="en-US" sz="1600" kern="1200" dirty="0"/>
        </a:p>
      </dsp:txBody>
      <dsp:txXfrm>
        <a:off x="718660" y="2428650"/>
        <a:ext cx="1699302" cy="2147725"/>
      </dsp:txXfrm>
    </dsp:sp>
    <dsp:sp modelId="{ABA42E54-931F-4454-88FB-39DA265C51FC}">
      <dsp:nvSpPr>
        <dsp:cNvPr id="0" name=""/>
        <dsp:cNvSpPr/>
      </dsp:nvSpPr>
      <dsp:spPr>
        <a:xfrm>
          <a:off x="633694" y="765450"/>
          <a:ext cx="1869234" cy="151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lvl="0" algn="l" defTabSz="800100">
            <a:lnSpc>
              <a:spcPct val="90000"/>
            </a:lnSpc>
            <a:spcBef>
              <a:spcPct val="0"/>
            </a:spcBef>
            <a:spcAft>
              <a:spcPct val="35000"/>
            </a:spcAft>
          </a:pPr>
          <a:r>
            <a:rPr lang="en-US" sz="1800" kern="1200" dirty="0" smtClean="0"/>
            <a:t>Select Text and Objectives</a:t>
          </a:r>
          <a:endParaRPr lang="en-US" sz="1800" kern="1200" dirty="0"/>
        </a:p>
      </dsp:txBody>
      <dsp:txXfrm>
        <a:off x="633694" y="765450"/>
        <a:ext cx="1869234" cy="15120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46A08-1B15-4319-A425-C0D182B32864}">
      <dsp:nvSpPr>
        <dsp:cNvPr id="0" name=""/>
        <dsp:cNvSpPr/>
      </dsp:nvSpPr>
      <dsp:spPr>
        <a:xfrm>
          <a:off x="5135656" y="39161"/>
          <a:ext cx="1339081" cy="133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kern="1200" dirty="0" smtClean="0">
              <a:solidFill>
                <a:schemeClr val="tx1"/>
              </a:solidFill>
            </a:rPr>
            <a:t>Choose rich, interesting text</a:t>
          </a:r>
          <a:endParaRPr lang="en-US" sz="2100" kern="1200" dirty="0">
            <a:solidFill>
              <a:schemeClr val="tx1"/>
            </a:solidFill>
          </a:endParaRPr>
        </a:p>
      </dsp:txBody>
      <dsp:txXfrm>
        <a:off x="5135656" y="39161"/>
        <a:ext cx="1339081" cy="1339081"/>
      </dsp:txXfrm>
    </dsp:sp>
    <dsp:sp modelId="{511D1682-4F0F-4E41-9C99-91D3F16A509B}">
      <dsp:nvSpPr>
        <dsp:cNvPr id="0" name=""/>
        <dsp:cNvSpPr/>
      </dsp:nvSpPr>
      <dsp:spPr>
        <a:xfrm>
          <a:off x="1985239" y="372"/>
          <a:ext cx="5021121" cy="5021121"/>
        </a:xfrm>
        <a:prstGeom prst="circularArrow">
          <a:avLst>
            <a:gd name="adj1" fmla="val 5200"/>
            <a:gd name="adj2" fmla="val 335934"/>
            <a:gd name="adj3" fmla="val 21293156"/>
            <a:gd name="adj4" fmla="val 19766314"/>
            <a:gd name="adj5" fmla="val 60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5F868F-F771-421F-9FF0-62FCD9A61074}">
      <dsp:nvSpPr>
        <dsp:cNvPr id="0" name=""/>
        <dsp:cNvSpPr/>
      </dsp:nvSpPr>
      <dsp:spPr>
        <a:xfrm>
          <a:off x="5944908" y="2529783"/>
          <a:ext cx="1339081" cy="133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kern="1200" dirty="0" smtClean="0">
              <a:solidFill>
                <a:schemeClr val="tx1"/>
              </a:solidFill>
            </a:rPr>
            <a:t>Plan and establish ground rules</a:t>
          </a:r>
          <a:endParaRPr lang="en-US" sz="2100" kern="1200" dirty="0">
            <a:solidFill>
              <a:schemeClr val="tx1"/>
            </a:solidFill>
          </a:endParaRPr>
        </a:p>
      </dsp:txBody>
      <dsp:txXfrm>
        <a:off x="5944908" y="2529783"/>
        <a:ext cx="1339081" cy="1339081"/>
      </dsp:txXfrm>
    </dsp:sp>
    <dsp:sp modelId="{985DA434-EEF2-4D82-851D-27016030794B}">
      <dsp:nvSpPr>
        <dsp:cNvPr id="0" name=""/>
        <dsp:cNvSpPr/>
      </dsp:nvSpPr>
      <dsp:spPr>
        <a:xfrm>
          <a:off x="1985239" y="372"/>
          <a:ext cx="5021121" cy="5021121"/>
        </a:xfrm>
        <a:prstGeom prst="circularArrow">
          <a:avLst>
            <a:gd name="adj1" fmla="val 5200"/>
            <a:gd name="adj2" fmla="val 335934"/>
            <a:gd name="adj3" fmla="val 4014609"/>
            <a:gd name="adj4" fmla="val 2253514"/>
            <a:gd name="adj5" fmla="val 60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AE0767-91AC-4DAB-B6FA-A0B5EA3B696F}">
      <dsp:nvSpPr>
        <dsp:cNvPr id="0" name=""/>
        <dsp:cNvSpPr/>
      </dsp:nvSpPr>
      <dsp:spPr>
        <a:xfrm>
          <a:off x="3826259" y="4069072"/>
          <a:ext cx="1339081" cy="133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kern="1200" dirty="0" smtClean="0">
              <a:solidFill>
                <a:schemeClr val="tx1"/>
              </a:solidFill>
            </a:rPr>
            <a:t>Create a discussion protocol</a:t>
          </a:r>
          <a:endParaRPr lang="en-US" sz="2100" kern="1200" dirty="0">
            <a:solidFill>
              <a:schemeClr val="tx1"/>
            </a:solidFill>
          </a:endParaRPr>
        </a:p>
      </dsp:txBody>
      <dsp:txXfrm>
        <a:off x="3826259" y="4069072"/>
        <a:ext cx="1339081" cy="1339081"/>
      </dsp:txXfrm>
    </dsp:sp>
    <dsp:sp modelId="{2BC99146-8E4F-4EDF-8D87-7BC75E6FF08A}">
      <dsp:nvSpPr>
        <dsp:cNvPr id="0" name=""/>
        <dsp:cNvSpPr/>
      </dsp:nvSpPr>
      <dsp:spPr>
        <a:xfrm>
          <a:off x="1985239" y="372"/>
          <a:ext cx="5021121" cy="5021121"/>
        </a:xfrm>
        <a:prstGeom prst="circularArrow">
          <a:avLst>
            <a:gd name="adj1" fmla="val 5200"/>
            <a:gd name="adj2" fmla="val 335934"/>
            <a:gd name="adj3" fmla="val 8210552"/>
            <a:gd name="adj4" fmla="val 6449457"/>
            <a:gd name="adj5" fmla="val 60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892870-6CA9-483D-8FA7-9B4DA584E948}">
      <dsp:nvSpPr>
        <dsp:cNvPr id="0" name=""/>
        <dsp:cNvSpPr/>
      </dsp:nvSpPr>
      <dsp:spPr>
        <a:xfrm>
          <a:off x="1707610" y="2529783"/>
          <a:ext cx="1339081" cy="133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kern="1200" dirty="0" smtClean="0">
              <a:solidFill>
                <a:schemeClr val="tx1"/>
              </a:solidFill>
            </a:rPr>
            <a:t>Model good discussion</a:t>
          </a:r>
          <a:endParaRPr lang="en-US" sz="2100" kern="1200" dirty="0">
            <a:solidFill>
              <a:schemeClr val="tx1"/>
            </a:solidFill>
          </a:endParaRPr>
        </a:p>
      </dsp:txBody>
      <dsp:txXfrm>
        <a:off x="1707610" y="2529783"/>
        <a:ext cx="1339081" cy="1339081"/>
      </dsp:txXfrm>
    </dsp:sp>
    <dsp:sp modelId="{00427C86-8B22-4859-8BB6-360D28453B6F}">
      <dsp:nvSpPr>
        <dsp:cNvPr id="0" name=""/>
        <dsp:cNvSpPr/>
      </dsp:nvSpPr>
      <dsp:spPr>
        <a:xfrm>
          <a:off x="1985239" y="372"/>
          <a:ext cx="5021121" cy="5021121"/>
        </a:xfrm>
        <a:prstGeom prst="circularArrow">
          <a:avLst>
            <a:gd name="adj1" fmla="val 5200"/>
            <a:gd name="adj2" fmla="val 335934"/>
            <a:gd name="adj3" fmla="val 12297752"/>
            <a:gd name="adj4" fmla="val 10770910"/>
            <a:gd name="adj5" fmla="val 60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8F0C6B-CA9F-4017-A9CD-BC6E400FF1FC}">
      <dsp:nvSpPr>
        <dsp:cNvPr id="0" name=""/>
        <dsp:cNvSpPr/>
      </dsp:nvSpPr>
      <dsp:spPr>
        <a:xfrm>
          <a:off x="2516862" y="39161"/>
          <a:ext cx="1339081" cy="133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kern="1200" dirty="0" smtClean="0">
              <a:solidFill>
                <a:schemeClr val="tx1"/>
              </a:solidFill>
            </a:rPr>
            <a:t>Plan gradual release of control</a:t>
          </a:r>
          <a:endParaRPr lang="en-US" sz="2100" kern="1200" dirty="0">
            <a:solidFill>
              <a:schemeClr val="tx1"/>
            </a:solidFill>
          </a:endParaRPr>
        </a:p>
      </dsp:txBody>
      <dsp:txXfrm>
        <a:off x="2516862" y="39161"/>
        <a:ext cx="1339081" cy="1339081"/>
      </dsp:txXfrm>
    </dsp:sp>
    <dsp:sp modelId="{B3D7DC81-860D-45DB-A33A-0E4E096451CB}">
      <dsp:nvSpPr>
        <dsp:cNvPr id="0" name=""/>
        <dsp:cNvSpPr/>
      </dsp:nvSpPr>
      <dsp:spPr>
        <a:xfrm>
          <a:off x="1985239" y="372"/>
          <a:ext cx="5021121" cy="5021121"/>
        </a:xfrm>
        <a:prstGeom prst="circularArrow">
          <a:avLst>
            <a:gd name="adj1" fmla="val 5200"/>
            <a:gd name="adj2" fmla="val 335934"/>
            <a:gd name="adj3" fmla="val 16865598"/>
            <a:gd name="adj4" fmla="val 15198468"/>
            <a:gd name="adj5" fmla="val 606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CE5081-A85C-47A4-949E-3677480BC45C}">
      <dsp:nvSpPr>
        <dsp:cNvPr id="0" name=""/>
        <dsp:cNvSpPr/>
      </dsp:nvSpPr>
      <dsp:spPr>
        <a:xfrm>
          <a:off x="0" y="513397"/>
          <a:ext cx="8305799" cy="1466849"/>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9535" tIns="59690" rIns="89535" bIns="59690" numCol="1" spcCol="1270" anchor="ctr" anchorCtr="0">
          <a:noAutofit/>
        </a:bodyPr>
        <a:lstStyle/>
        <a:p>
          <a:pPr lvl="0" algn="ctr" defTabSz="2089150">
            <a:lnSpc>
              <a:spcPct val="90000"/>
            </a:lnSpc>
            <a:spcBef>
              <a:spcPct val="0"/>
            </a:spcBef>
            <a:spcAft>
              <a:spcPct val="35000"/>
            </a:spcAft>
          </a:pPr>
          <a:r>
            <a:rPr lang="en-US" sz="4700" kern="1200" dirty="0" smtClean="0">
              <a:solidFill>
                <a:schemeClr val="tx1"/>
              </a:solidFill>
            </a:rPr>
            <a:t>Resources for </a:t>
          </a:r>
          <a:br>
            <a:rPr lang="en-US" sz="4700" kern="1200" dirty="0" smtClean="0">
              <a:solidFill>
                <a:schemeClr val="tx1"/>
              </a:solidFill>
            </a:rPr>
          </a:br>
          <a:r>
            <a:rPr lang="en-US" sz="4700" kern="1200" dirty="0" smtClean="0">
              <a:solidFill>
                <a:schemeClr val="tx1"/>
              </a:solidFill>
            </a:rPr>
            <a:t>Instructional Leaders</a:t>
          </a:r>
          <a:endParaRPr lang="en-US" sz="4700" kern="1200" dirty="0">
            <a:solidFill>
              <a:schemeClr val="tx1"/>
            </a:solidFill>
          </a:endParaRPr>
        </a:p>
      </dsp:txBody>
      <dsp:txXfrm>
        <a:off x="42963" y="556360"/>
        <a:ext cx="8219873" cy="1380923"/>
      </dsp:txXfrm>
    </dsp:sp>
    <dsp:sp modelId="{477A6708-8988-4CF6-A192-0B6A7BF4C0B2}">
      <dsp:nvSpPr>
        <dsp:cNvPr id="0" name=""/>
        <dsp:cNvSpPr/>
      </dsp:nvSpPr>
      <dsp:spPr>
        <a:xfrm>
          <a:off x="0" y="2244280"/>
          <a:ext cx="1466849" cy="1466849"/>
        </a:xfrm>
        <a:prstGeom prst="roundRect">
          <a:avLst>
            <a:gd name="adj" fmla="val 166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88BEFF-0236-4FCC-B8F4-1D976D4538DD}">
      <dsp:nvSpPr>
        <dsp:cNvPr id="0" name=""/>
        <dsp:cNvSpPr/>
      </dsp:nvSpPr>
      <dsp:spPr>
        <a:xfrm>
          <a:off x="1554861" y="2244280"/>
          <a:ext cx="6750939" cy="1466849"/>
        </a:xfrm>
        <a:prstGeom prst="roundRect">
          <a:avLst>
            <a:gd name="adj" fmla="val 16670"/>
          </a:avLst>
        </a:prstGeom>
        <a:solidFill>
          <a:schemeClr val="accent1">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l" defTabSz="1111250">
            <a:lnSpc>
              <a:spcPct val="90000"/>
            </a:lnSpc>
            <a:spcBef>
              <a:spcPct val="0"/>
            </a:spcBef>
            <a:spcAft>
              <a:spcPct val="35000"/>
            </a:spcAft>
            <a:tabLst>
              <a:tab pos="58738" algn="l"/>
            </a:tabLst>
          </a:pPr>
          <a:r>
            <a:rPr lang="en-US" sz="2500" kern="1200" dirty="0" smtClean="0">
              <a:solidFill>
                <a:schemeClr val="tx1"/>
              </a:solidFill>
            </a:rPr>
            <a:t>Guide Text Discussion: Preparing Primary Grade Students for Text Discussion (DWW)</a:t>
          </a:r>
          <a:endParaRPr lang="en-US" sz="2500" kern="1200" dirty="0">
            <a:solidFill>
              <a:schemeClr val="tx1"/>
            </a:solidFill>
          </a:endParaRPr>
        </a:p>
      </dsp:txBody>
      <dsp:txXfrm>
        <a:off x="1626480" y="2315899"/>
        <a:ext cx="6607701" cy="1323611"/>
      </dsp:txXfrm>
    </dsp:sp>
    <dsp:sp modelId="{125AFC2D-EF10-4E10-9B4F-4A14119241C1}">
      <dsp:nvSpPr>
        <dsp:cNvPr id="0" name=""/>
        <dsp:cNvSpPr/>
      </dsp:nvSpPr>
      <dsp:spPr>
        <a:xfrm>
          <a:off x="0" y="3887152"/>
          <a:ext cx="1466849" cy="1466849"/>
        </a:xfrm>
        <a:prstGeom prst="roundRect">
          <a:avLst>
            <a:gd name="adj" fmla="val 166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4676C5-D3BA-4D3E-8277-706E0CF42155}">
      <dsp:nvSpPr>
        <dsp:cNvPr id="0" name=""/>
        <dsp:cNvSpPr/>
      </dsp:nvSpPr>
      <dsp:spPr>
        <a:xfrm>
          <a:off x="1554861" y="3887152"/>
          <a:ext cx="6750939" cy="1466849"/>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l" defTabSz="1111250">
            <a:lnSpc>
              <a:spcPct val="90000"/>
            </a:lnSpc>
            <a:spcBef>
              <a:spcPct val="0"/>
            </a:spcBef>
            <a:spcAft>
              <a:spcPct val="35000"/>
            </a:spcAft>
          </a:pPr>
          <a:r>
            <a:rPr lang="en-US" sz="2500" kern="1200" dirty="0" smtClean="0">
              <a:solidFill>
                <a:schemeClr val="tx1"/>
              </a:solidFill>
            </a:rPr>
            <a:t>Guide Text Discussion: Observing Text Discussion in K-3 Classrooms (DWW)</a:t>
          </a:r>
          <a:endParaRPr lang="en-US" sz="2500" kern="1200" dirty="0">
            <a:solidFill>
              <a:schemeClr val="tx1"/>
            </a:solidFill>
          </a:endParaRPr>
        </a:p>
      </dsp:txBody>
      <dsp:txXfrm>
        <a:off x="1626480" y="3958771"/>
        <a:ext cx="6607701" cy="13236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45DE9B-39D8-4A3B-890B-BD39364DAF26}">
      <dsp:nvSpPr>
        <dsp:cNvPr id="0" name=""/>
        <dsp:cNvSpPr/>
      </dsp:nvSpPr>
      <dsp:spPr>
        <a:xfrm>
          <a:off x="2757011" y="56574"/>
          <a:ext cx="2715577" cy="2715577"/>
        </a:xfrm>
        <a:prstGeom prst="ellipse">
          <a:avLst/>
        </a:prstGeom>
        <a:solidFill>
          <a:schemeClr val="accent2">
            <a:alpha val="50000"/>
            <a:hueOff val="0"/>
            <a:satOff val="0"/>
            <a:lumOff val="0"/>
            <a:alphaOff val="0"/>
          </a:schemeClr>
        </a:solidFill>
        <a:ln w="25400" cap="flat" cmpd="sng" algn="ctr">
          <a:noFill/>
          <a:prstDash val="solid"/>
        </a:ln>
        <a:effectLst/>
        <a:scene3d>
          <a:camera prst="orthographicFront">
            <a:rot lat="0" lon="0" rev="0"/>
          </a:camera>
          <a:lightRig rig="contrasting" dir="t">
            <a:rot lat="0" lon="0" rev="7800000"/>
          </a:lightRig>
        </a:scene3d>
        <a:sp3d>
          <a:bevelT w="139700" h="139700"/>
        </a:sp3d>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en-US" sz="2600" b="1" kern="1200" dirty="0" smtClean="0"/>
            <a:t>Factual</a:t>
          </a:r>
          <a:endParaRPr lang="en-US" sz="2600" b="1" kern="1200" dirty="0"/>
        </a:p>
      </dsp:txBody>
      <dsp:txXfrm>
        <a:off x="3119088" y="531800"/>
        <a:ext cx="1991423" cy="1222010"/>
      </dsp:txXfrm>
    </dsp:sp>
    <dsp:sp modelId="{37BFB65E-239E-41AE-B561-16F6FD2C5671}">
      <dsp:nvSpPr>
        <dsp:cNvPr id="0" name=""/>
        <dsp:cNvSpPr/>
      </dsp:nvSpPr>
      <dsp:spPr>
        <a:xfrm>
          <a:off x="3736882" y="1753810"/>
          <a:ext cx="2715577" cy="2715577"/>
        </a:xfrm>
        <a:prstGeom prst="ellipse">
          <a:avLst/>
        </a:prstGeom>
        <a:solidFill>
          <a:srgbClr val="FFC000">
            <a:alpha val="50000"/>
          </a:srgb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en-US" sz="2600" b="1" kern="1200" dirty="0" smtClean="0"/>
            <a:t>Analytical</a:t>
          </a:r>
          <a:endParaRPr lang="en-US" sz="2600" b="1" kern="1200" dirty="0"/>
        </a:p>
      </dsp:txBody>
      <dsp:txXfrm>
        <a:off x="4567396" y="2455334"/>
        <a:ext cx="1629346" cy="1493567"/>
      </dsp:txXfrm>
    </dsp:sp>
    <dsp:sp modelId="{C011026D-B0A7-4E7C-9D5D-7B031BC27218}">
      <dsp:nvSpPr>
        <dsp:cNvPr id="0" name=""/>
        <dsp:cNvSpPr/>
      </dsp:nvSpPr>
      <dsp:spPr>
        <a:xfrm>
          <a:off x="1777140" y="1753810"/>
          <a:ext cx="2715577" cy="2715577"/>
        </a:xfrm>
        <a:prstGeom prst="ellipse">
          <a:avLst/>
        </a:prstGeom>
        <a:solidFill>
          <a:srgbClr val="92D050">
            <a:alpha val="50000"/>
          </a:srgb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en-US" sz="2600" b="1" kern="1200" dirty="0" smtClean="0"/>
            <a:t>Emotional</a:t>
          </a:r>
          <a:endParaRPr lang="en-US" sz="2600" b="1" kern="1200" dirty="0"/>
        </a:p>
      </dsp:txBody>
      <dsp:txXfrm>
        <a:off x="2032857" y="2455334"/>
        <a:ext cx="1629346" cy="14935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D886EA-2797-4CD6-BD93-522329FD33B4}">
      <dsp:nvSpPr>
        <dsp:cNvPr id="0" name=""/>
        <dsp:cNvSpPr/>
      </dsp:nvSpPr>
      <dsp:spPr>
        <a:xfrm>
          <a:off x="2599655" y="1701702"/>
          <a:ext cx="3944689" cy="3944689"/>
        </a:xfrm>
        <a:prstGeom prst="ellipse">
          <a:avLst/>
        </a:prstGeom>
        <a:gradFill flip="none" rotWithShape="1">
          <a:gsLst>
            <a:gs pos="0">
              <a:schemeClr val="accent5">
                <a:lumMod val="50000"/>
                <a:tint val="66000"/>
                <a:satMod val="160000"/>
              </a:schemeClr>
            </a:gs>
            <a:gs pos="50000">
              <a:schemeClr val="accent5">
                <a:lumMod val="50000"/>
                <a:tint val="44500"/>
                <a:satMod val="160000"/>
              </a:schemeClr>
            </a:gs>
            <a:gs pos="100000">
              <a:schemeClr val="accent5">
                <a:lumMod val="50000"/>
                <a:tint val="23500"/>
                <a:satMod val="160000"/>
              </a:schemeClr>
            </a:gs>
          </a:gsLst>
          <a:path path="circle">
            <a:fillToRect l="50000" t="50000" r="50000" b="50000"/>
          </a:path>
          <a:tileRect/>
        </a:gra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US" sz="2900" b="1" kern="1200" dirty="0" smtClean="0"/>
            <a:t>Characteristics of Good Discussion</a:t>
          </a:r>
          <a:endParaRPr lang="en-US" sz="2900" b="1" kern="1200" dirty="0"/>
        </a:p>
      </dsp:txBody>
      <dsp:txXfrm>
        <a:off x="3177341" y="2279388"/>
        <a:ext cx="2789317" cy="2789317"/>
      </dsp:txXfrm>
    </dsp:sp>
    <dsp:sp modelId="{04D32E85-72B5-40D9-9A66-AF6F4B71489E}">
      <dsp:nvSpPr>
        <dsp:cNvPr id="0" name=""/>
        <dsp:cNvSpPr/>
      </dsp:nvSpPr>
      <dsp:spPr>
        <a:xfrm>
          <a:off x="3585827" y="121703"/>
          <a:ext cx="1972344" cy="1972344"/>
        </a:xfrm>
        <a:prstGeom prst="ellipse">
          <a:avLst/>
        </a:prstGeom>
        <a:gradFill flip="none" rotWithShape="0">
          <a:gsLst>
            <a:gs pos="0">
              <a:srgbClr val="CC66FF">
                <a:tint val="66000"/>
                <a:satMod val="160000"/>
              </a:srgbClr>
            </a:gs>
            <a:gs pos="50000">
              <a:srgbClr val="CC66FF">
                <a:tint val="44500"/>
                <a:satMod val="160000"/>
              </a:srgbClr>
            </a:gs>
            <a:gs pos="100000">
              <a:srgbClr val="CC66FF">
                <a:tint val="23500"/>
                <a:satMod val="160000"/>
              </a:srgbClr>
            </a:gs>
          </a:gsLst>
          <a:path path="circle">
            <a:fillToRect l="50000" t="50000" r="50000" b="50000"/>
          </a:path>
          <a:tileRect/>
        </a:gra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Authentic Questions</a:t>
          </a:r>
          <a:endParaRPr lang="en-US" sz="1700" b="1" kern="1200" dirty="0"/>
        </a:p>
      </dsp:txBody>
      <dsp:txXfrm>
        <a:off x="3874670" y="410546"/>
        <a:ext cx="1394658" cy="1394658"/>
      </dsp:txXfrm>
    </dsp:sp>
    <dsp:sp modelId="{26618026-422A-4610-8D4E-D45DDAA1F2AA}">
      <dsp:nvSpPr>
        <dsp:cNvPr id="0" name=""/>
        <dsp:cNvSpPr/>
      </dsp:nvSpPr>
      <dsp:spPr>
        <a:xfrm>
          <a:off x="6026402" y="1894884"/>
          <a:ext cx="1972344" cy="1972344"/>
        </a:xfrm>
        <a:prstGeom prst="ellipse">
          <a:avLst/>
        </a:prstGeom>
        <a:gradFill flip="none" rotWithShape="0">
          <a:gsLst>
            <a:gs pos="0">
              <a:srgbClr val="00B050">
                <a:tint val="66000"/>
                <a:satMod val="160000"/>
              </a:srgbClr>
            </a:gs>
            <a:gs pos="50000">
              <a:srgbClr val="00B050">
                <a:tint val="44500"/>
                <a:satMod val="160000"/>
              </a:srgbClr>
            </a:gs>
            <a:gs pos="100000">
              <a:srgbClr val="00B050">
                <a:tint val="23500"/>
                <a:satMod val="160000"/>
              </a:srgbClr>
            </a:gs>
          </a:gsLst>
          <a:path path="circle">
            <a:fillToRect l="50000" t="50000" r="50000" b="50000"/>
          </a:path>
          <a:tileRect/>
        </a:gra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Uptake Questions</a:t>
          </a:r>
          <a:endParaRPr lang="en-US" sz="1700" b="1" kern="1200" dirty="0"/>
        </a:p>
      </dsp:txBody>
      <dsp:txXfrm>
        <a:off x="6315245" y="2183727"/>
        <a:ext cx="1394658" cy="1394658"/>
      </dsp:txXfrm>
    </dsp:sp>
    <dsp:sp modelId="{E8801E33-E91D-431A-93F8-AE82711DC3FC}">
      <dsp:nvSpPr>
        <dsp:cNvPr id="0" name=""/>
        <dsp:cNvSpPr/>
      </dsp:nvSpPr>
      <dsp:spPr>
        <a:xfrm>
          <a:off x="5094185" y="4763952"/>
          <a:ext cx="1972344" cy="1972344"/>
        </a:xfrm>
        <a:prstGeom prst="ellipse">
          <a:avLst/>
        </a:prstGeom>
        <a:gradFill flip="none"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High-Level Thinking Questions</a:t>
          </a:r>
          <a:endParaRPr lang="en-US" sz="1700" b="1" kern="1200" dirty="0"/>
        </a:p>
      </dsp:txBody>
      <dsp:txXfrm>
        <a:off x="5383028" y="5052795"/>
        <a:ext cx="1394658" cy="1394658"/>
      </dsp:txXfrm>
    </dsp:sp>
    <dsp:sp modelId="{0EC7FB49-F403-4D41-ABA5-C87DD262C011}">
      <dsp:nvSpPr>
        <dsp:cNvPr id="0" name=""/>
        <dsp:cNvSpPr/>
      </dsp:nvSpPr>
      <dsp:spPr>
        <a:xfrm>
          <a:off x="2077469" y="4763952"/>
          <a:ext cx="1972344" cy="1972344"/>
        </a:xfrm>
        <a:prstGeom prst="ellipse">
          <a:avLst/>
        </a:prstGeom>
        <a:gradFill flip="none" rotWithShape="0">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Students’ Elaborated Explanations</a:t>
          </a:r>
          <a:endParaRPr lang="en-US" sz="1700" b="1" kern="1200" dirty="0"/>
        </a:p>
      </dsp:txBody>
      <dsp:txXfrm>
        <a:off x="2366312" y="5052795"/>
        <a:ext cx="1394658" cy="1394658"/>
      </dsp:txXfrm>
    </dsp:sp>
    <dsp:sp modelId="{5409F4C4-702D-4329-A5BA-19FD8ACF1819}">
      <dsp:nvSpPr>
        <dsp:cNvPr id="0" name=""/>
        <dsp:cNvSpPr/>
      </dsp:nvSpPr>
      <dsp:spPr>
        <a:xfrm>
          <a:off x="1145252" y="1894884"/>
          <a:ext cx="1972344" cy="1972344"/>
        </a:xfrm>
        <a:prstGeom prst="ellipse">
          <a:avLst/>
        </a:prstGeom>
        <a:gradFill flip="none" rotWithShape="0">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a:ln w="25400" cap="flat" cmpd="sng" algn="ctr">
          <a:no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Students’ Exploratory Talk</a:t>
          </a:r>
          <a:endParaRPr lang="en-US" sz="1700" b="1" kern="1200" dirty="0"/>
        </a:p>
      </dsp:txBody>
      <dsp:txXfrm>
        <a:off x="1434095" y="2183727"/>
        <a:ext cx="1394658" cy="13946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DF33F4-C9B9-4D71-8C72-2FA3BF3EB348}">
      <dsp:nvSpPr>
        <dsp:cNvPr id="0" name=""/>
        <dsp:cNvSpPr/>
      </dsp:nvSpPr>
      <dsp:spPr>
        <a:xfrm>
          <a:off x="408607" y="2354"/>
          <a:ext cx="7721848" cy="1415987"/>
        </a:xfrm>
        <a:prstGeom prst="roundRect">
          <a:avLst>
            <a:gd name="adj" fmla="val 10000"/>
          </a:avLst>
        </a:prstGeom>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r>
            <a:rPr lang="en-US" sz="4000" kern="1200" smtClean="0">
              <a:solidFill>
                <a:schemeClr val="tx1"/>
              </a:solidFill>
            </a:rPr>
            <a:t>Questions that Elicit High-Level Thinking</a:t>
          </a:r>
          <a:endParaRPr lang="en-US" sz="4000" kern="1200" dirty="0">
            <a:solidFill>
              <a:schemeClr val="tx1"/>
            </a:solidFill>
          </a:endParaRPr>
        </a:p>
      </dsp:txBody>
      <dsp:txXfrm>
        <a:off x="450080" y="43827"/>
        <a:ext cx="7638902" cy="1333041"/>
      </dsp:txXfrm>
    </dsp:sp>
    <dsp:sp modelId="{D5E3D65E-E921-4F14-956E-3C311568F3B2}">
      <dsp:nvSpPr>
        <dsp:cNvPr id="0" name=""/>
        <dsp:cNvSpPr/>
      </dsp:nvSpPr>
      <dsp:spPr>
        <a:xfrm>
          <a:off x="408607" y="1673220"/>
          <a:ext cx="1415987" cy="1415987"/>
        </a:xfrm>
        <a:prstGeom prst="roundRect">
          <a:avLst>
            <a:gd name="adj" fmla="val 166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25000" b="-25000"/>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0575F2-5259-4B28-A607-FE8B9784F561}">
      <dsp:nvSpPr>
        <dsp:cNvPr id="0" name=""/>
        <dsp:cNvSpPr/>
      </dsp:nvSpPr>
      <dsp:spPr>
        <a:xfrm>
          <a:off x="1909554" y="1673220"/>
          <a:ext cx="6220902" cy="1415987"/>
        </a:xfrm>
        <a:prstGeom prst="roundRect">
          <a:avLst>
            <a:gd name="adj" fmla="val 16670"/>
          </a:avLst>
        </a:prstGeom>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l" defTabSz="1066800">
            <a:lnSpc>
              <a:spcPct val="90000"/>
            </a:lnSpc>
            <a:spcBef>
              <a:spcPct val="0"/>
            </a:spcBef>
            <a:spcAft>
              <a:spcPct val="35000"/>
            </a:spcAft>
          </a:pPr>
          <a:r>
            <a:rPr lang="en-US" sz="2400" kern="1200" dirty="0" smtClean="0">
              <a:solidFill>
                <a:schemeClr val="tx1"/>
              </a:solidFill>
            </a:rPr>
            <a:t>Encourage students to think deeply about a text's meaning.</a:t>
          </a:r>
          <a:endParaRPr lang="en-US" sz="2400" kern="1200" dirty="0">
            <a:solidFill>
              <a:schemeClr val="tx1"/>
            </a:solidFill>
          </a:endParaRPr>
        </a:p>
      </dsp:txBody>
      <dsp:txXfrm>
        <a:off x="1978689" y="1742355"/>
        <a:ext cx="6082632" cy="1277717"/>
      </dsp:txXfrm>
    </dsp:sp>
    <dsp:sp modelId="{A20FC244-78B0-46BE-BCD2-85E63021F036}">
      <dsp:nvSpPr>
        <dsp:cNvPr id="0" name=""/>
        <dsp:cNvSpPr/>
      </dsp:nvSpPr>
      <dsp:spPr>
        <a:xfrm>
          <a:off x="408607" y="3259126"/>
          <a:ext cx="1415987" cy="1415987"/>
        </a:xfrm>
        <a:prstGeom prst="roundRect">
          <a:avLst>
            <a:gd name="adj" fmla="val 166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25000" b="-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5412D5-4845-4303-9F74-A8A2999DDF8E}">
      <dsp:nvSpPr>
        <dsp:cNvPr id="0" name=""/>
        <dsp:cNvSpPr/>
      </dsp:nvSpPr>
      <dsp:spPr>
        <a:xfrm>
          <a:off x="1909554" y="3259126"/>
          <a:ext cx="6220902" cy="1415987"/>
        </a:xfrm>
        <a:prstGeom prst="roundRect">
          <a:avLst>
            <a:gd name="adj" fmla="val 16670"/>
          </a:avLst>
        </a:prstGeom>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lvl="0" algn="l" defTabSz="1066800">
            <a:lnSpc>
              <a:spcPct val="90000"/>
            </a:lnSpc>
            <a:spcBef>
              <a:spcPct val="0"/>
            </a:spcBef>
            <a:spcAft>
              <a:spcPct val="35000"/>
            </a:spcAft>
          </a:pPr>
          <a:r>
            <a:rPr lang="en-US" sz="2400" kern="1200" smtClean="0">
              <a:solidFill>
                <a:schemeClr val="tx1"/>
              </a:solidFill>
            </a:rPr>
            <a:t>Higher-order questioning might begin with:</a:t>
          </a:r>
          <a:endParaRPr lang="en-US" sz="2400" kern="1200" dirty="0">
            <a:solidFill>
              <a:schemeClr val="tx1"/>
            </a:solidFill>
          </a:endParaRPr>
        </a:p>
        <a:p>
          <a:pPr marL="114300" lvl="1" indent="-114300" algn="l" defTabSz="666750">
            <a:lnSpc>
              <a:spcPct val="90000"/>
            </a:lnSpc>
            <a:spcBef>
              <a:spcPct val="0"/>
            </a:spcBef>
            <a:spcAft>
              <a:spcPct val="15000"/>
            </a:spcAft>
            <a:buChar char="••"/>
          </a:pPr>
          <a:r>
            <a:rPr lang="en-US" sz="1500" kern="1200" smtClean="0">
              <a:solidFill>
                <a:schemeClr val="tx1"/>
              </a:solidFill>
            </a:rPr>
            <a:t> "Why did that happen?" </a:t>
          </a:r>
          <a:endParaRPr lang="en-US" sz="1500" kern="1200" dirty="0">
            <a:solidFill>
              <a:schemeClr val="tx1"/>
            </a:solidFill>
          </a:endParaRPr>
        </a:p>
        <a:p>
          <a:pPr marL="114300" lvl="1" indent="-114300" algn="l" defTabSz="666750">
            <a:lnSpc>
              <a:spcPct val="90000"/>
            </a:lnSpc>
            <a:spcBef>
              <a:spcPct val="0"/>
            </a:spcBef>
            <a:spcAft>
              <a:spcPct val="15000"/>
            </a:spcAft>
            <a:buChar char="••"/>
          </a:pPr>
          <a:r>
            <a:rPr lang="en-US" sz="1500" kern="1200" dirty="0" smtClean="0">
              <a:solidFill>
                <a:schemeClr val="tx1"/>
              </a:solidFill>
            </a:rPr>
            <a:t> "What do you think about that?"  </a:t>
          </a:r>
          <a:endParaRPr lang="en-US" sz="1500" kern="1200" dirty="0">
            <a:solidFill>
              <a:schemeClr val="tx1"/>
            </a:solidFill>
          </a:endParaRPr>
        </a:p>
        <a:p>
          <a:pPr marL="114300" lvl="1" indent="-114300" algn="l" defTabSz="666750">
            <a:lnSpc>
              <a:spcPct val="90000"/>
            </a:lnSpc>
            <a:spcBef>
              <a:spcPct val="0"/>
            </a:spcBef>
            <a:spcAft>
              <a:spcPct val="15000"/>
            </a:spcAft>
            <a:buChar char="••"/>
          </a:pPr>
          <a:r>
            <a:rPr lang="en-US" sz="1500" kern="1200" dirty="0" smtClean="0">
              <a:solidFill>
                <a:schemeClr val="tx1"/>
              </a:solidFill>
            </a:rPr>
            <a:t> "What does the author mean by this?“</a:t>
          </a:r>
          <a:endParaRPr lang="en-US" sz="1500" kern="1200" dirty="0">
            <a:solidFill>
              <a:schemeClr val="tx1"/>
            </a:solidFill>
          </a:endParaRPr>
        </a:p>
      </dsp:txBody>
      <dsp:txXfrm>
        <a:off x="1978689" y="3328261"/>
        <a:ext cx="6082632" cy="1277717"/>
      </dsp:txXfrm>
    </dsp:sp>
    <dsp:sp modelId="{8F16D155-4132-4731-A4DB-452D1C898D0A}">
      <dsp:nvSpPr>
        <dsp:cNvPr id="0" name=""/>
        <dsp:cNvSpPr/>
      </dsp:nvSpPr>
      <dsp:spPr>
        <a:xfrm>
          <a:off x="408607" y="4845032"/>
          <a:ext cx="1415987" cy="1415987"/>
        </a:xfrm>
        <a:prstGeom prst="roundRect">
          <a:avLst>
            <a:gd name="adj" fmla="val 166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189773-3378-4774-A541-CA5065A0E0EF}">
      <dsp:nvSpPr>
        <dsp:cNvPr id="0" name=""/>
        <dsp:cNvSpPr/>
      </dsp:nvSpPr>
      <dsp:spPr>
        <a:xfrm>
          <a:off x="1909554" y="4845032"/>
          <a:ext cx="6220902" cy="1415987"/>
        </a:xfrm>
        <a:prstGeom prst="roundRect">
          <a:avLst>
            <a:gd name="adj" fmla="val 16670"/>
          </a:avLst>
        </a:prstGeom>
        <a:gradFill rotWithShape="0">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l" defTabSz="1066800">
            <a:lnSpc>
              <a:spcPct val="90000"/>
            </a:lnSpc>
            <a:spcBef>
              <a:spcPct val="0"/>
            </a:spcBef>
            <a:spcAft>
              <a:spcPct val="35000"/>
            </a:spcAft>
          </a:pPr>
          <a:r>
            <a:rPr lang="en-US" sz="2400" kern="1200" dirty="0" smtClean="0">
              <a:solidFill>
                <a:schemeClr val="tx1"/>
              </a:solidFill>
            </a:rPr>
            <a:t>Scaffolding may be needed.</a:t>
          </a:r>
          <a:endParaRPr lang="en-US" sz="2400" kern="1200" dirty="0">
            <a:solidFill>
              <a:schemeClr val="tx1"/>
            </a:solidFill>
          </a:endParaRPr>
        </a:p>
      </dsp:txBody>
      <dsp:txXfrm>
        <a:off x="1978689" y="4914167"/>
        <a:ext cx="6082632" cy="127771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90B1E9-4512-4070-B882-23E6FD207F9E}">
      <dsp:nvSpPr>
        <dsp:cNvPr id="0" name=""/>
        <dsp:cNvSpPr/>
      </dsp:nvSpPr>
      <dsp:spPr>
        <a:xfrm>
          <a:off x="6986922" y="944568"/>
          <a:ext cx="1327550" cy="3581394"/>
        </a:xfrm>
        <a:prstGeom prst="wedgeRectCallout">
          <a:avLst>
            <a:gd name="adj1" fmla="val 0"/>
            <a:gd name="adj2" fmla="val 0"/>
          </a:avLst>
        </a:prstGeom>
        <a:solidFill>
          <a:srgbClr val="FFFFA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625" tIns="47625" rIns="47625" bIns="47625" numCol="1" spcCol="1270" anchor="t" anchorCtr="0">
          <a:noAutofit/>
        </a:bodyPr>
        <a:lstStyle/>
        <a:p>
          <a:pPr lvl="0" algn="l" defTabSz="666750">
            <a:lnSpc>
              <a:spcPct val="90000"/>
            </a:lnSpc>
            <a:spcBef>
              <a:spcPct val="0"/>
            </a:spcBef>
            <a:spcAft>
              <a:spcPct val="35000"/>
            </a:spcAft>
          </a:pPr>
          <a:r>
            <a:rPr lang="en-US" sz="1500" kern="1200" dirty="0" smtClean="0"/>
            <a:t>Make connections</a:t>
          </a:r>
          <a:endParaRPr lang="en-US" sz="1500" kern="1200" dirty="0"/>
        </a:p>
        <a:p>
          <a:pPr lvl="0" algn="l" defTabSz="666750">
            <a:lnSpc>
              <a:spcPct val="90000"/>
            </a:lnSpc>
            <a:spcBef>
              <a:spcPct val="0"/>
            </a:spcBef>
            <a:spcAft>
              <a:spcPct val="35000"/>
            </a:spcAft>
          </a:pPr>
          <a:endParaRPr lang="en-US" sz="1500" kern="1200" dirty="0"/>
        </a:p>
        <a:p>
          <a:pPr lvl="0" algn="l" defTabSz="666750">
            <a:lnSpc>
              <a:spcPct val="90000"/>
            </a:lnSpc>
            <a:spcBef>
              <a:spcPct val="0"/>
            </a:spcBef>
            <a:spcAft>
              <a:spcPct val="35000"/>
            </a:spcAft>
          </a:pPr>
          <a:r>
            <a:rPr lang="en-US" sz="1500" kern="1200" dirty="0" smtClean="0"/>
            <a:t>Put elements together</a:t>
          </a:r>
          <a:endParaRPr lang="en-US" sz="1500" kern="1200" dirty="0"/>
        </a:p>
        <a:p>
          <a:pPr lvl="0" algn="r" defTabSz="666750">
            <a:lnSpc>
              <a:spcPct val="90000"/>
            </a:lnSpc>
            <a:spcBef>
              <a:spcPct val="0"/>
            </a:spcBef>
            <a:spcAft>
              <a:spcPct val="35000"/>
            </a:spcAft>
          </a:pPr>
          <a:endParaRPr lang="en-US" sz="1500" kern="1200" dirty="0"/>
        </a:p>
      </dsp:txBody>
      <dsp:txXfrm>
        <a:off x="7155449" y="944568"/>
        <a:ext cx="1159022" cy="3581394"/>
      </dsp:txXfrm>
    </dsp:sp>
    <dsp:sp modelId="{54D8CCEC-5DBB-4755-A854-5186064FBD0C}">
      <dsp:nvSpPr>
        <dsp:cNvPr id="0" name=""/>
        <dsp:cNvSpPr/>
      </dsp:nvSpPr>
      <dsp:spPr>
        <a:xfrm>
          <a:off x="7002820" y="0"/>
          <a:ext cx="1311651" cy="948189"/>
        </a:xfrm>
        <a:prstGeom prst="rect">
          <a:avLst/>
        </a:prstGeom>
        <a:solidFill>
          <a:srgbClr val="FFFF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Create</a:t>
          </a:r>
          <a:endParaRPr lang="en-US" sz="1800" kern="1200" dirty="0">
            <a:solidFill>
              <a:schemeClr val="tx1"/>
            </a:solidFill>
          </a:endParaRPr>
        </a:p>
      </dsp:txBody>
      <dsp:txXfrm>
        <a:off x="7002820" y="0"/>
        <a:ext cx="1311651" cy="948189"/>
      </dsp:txXfrm>
    </dsp:sp>
    <dsp:sp modelId="{E21AEB6B-4881-4EAB-8191-5840C36B7F83}">
      <dsp:nvSpPr>
        <dsp:cNvPr id="0" name=""/>
        <dsp:cNvSpPr/>
      </dsp:nvSpPr>
      <dsp:spPr>
        <a:xfrm>
          <a:off x="5670501" y="944568"/>
          <a:ext cx="1327550" cy="3370937"/>
        </a:xfrm>
        <a:prstGeom prst="wedgeRectCallout">
          <a:avLst>
            <a:gd name="adj1" fmla="val 62500"/>
            <a:gd name="adj2" fmla="val 20830"/>
          </a:avLst>
        </a:prstGeom>
        <a:solidFill>
          <a:srgbClr val="FFFFA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625" tIns="47625" rIns="47625" bIns="47625" numCol="1" spcCol="1270" anchor="t" anchorCtr="0">
          <a:noAutofit/>
        </a:bodyPr>
        <a:lstStyle/>
        <a:p>
          <a:pPr lvl="0" algn="l" defTabSz="666750">
            <a:lnSpc>
              <a:spcPct val="90000"/>
            </a:lnSpc>
            <a:spcBef>
              <a:spcPct val="0"/>
            </a:spcBef>
            <a:spcAft>
              <a:spcPct val="35000"/>
            </a:spcAft>
          </a:pPr>
          <a:r>
            <a:rPr lang="en-US" sz="1500" kern="1200" dirty="0" smtClean="0"/>
            <a:t>Make decisions</a:t>
          </a:r>
          <a:endParaRPr lang="en-US" sz="1500" kern="1200" dirty="0"/>
        </a:p>
        <a:p>
          <a:pPr lvl="0" algn="l" defTabSz="666750">
            <a:lnSpc>
              <a:spcPct val="90000"/>
            </a:lnSpc>
            <a:spcBef>
              <a:spcPct val="0"/>
            </a:spcBef>
            <a:spcAft>
              <a:spcPct val="35000"/>
            </a:spcAft>
          </a:pPr>
          <a:endParaRPr lang="en-US" sz="1500" kern="1200" dirty="0"/>
        </a:p>
        <a:p>
          <a:pPr lvl="0" algn="l" defTabSz="666750">
            <a:lnSpc>
              <a:spcPct val="90000"/>
            </a:lnSpc>
            <a:spcBef>
              <a:spcPct val="0"/>
            </a:spcBef>
            <a:spcAft>
              <a:spcPct val="35000"/>
            </a:spcAft>
          </a:pPr>
          <a:r>
            <a:rPr lang="en-US" sz="1500" kern="1200" dirty="0" smtClean="0"/>
            <a:t>Judge something based on criteria</a:t>
          </a:r>
          <a:endParaRPr lang="en-US" sz="1500" kern="1200" dirty="0"/>
        </a:p>
        <a:p>
          <a:pPr lvl="0" algn="r" defTabSz="666750">
            <a:lnSpc>
              <a:spcPct val="90000"/>
            </a:lnSpc>
            <a:spcBef>
              <a:spcPct val="0"/>
            </a:spcBef>
            <a:spcAft>
              <a:spcPct val="35000"/>
            </a:spcAft>
          </a:pPr>
          <a:endParaRPr lang="en-US" sz="1500" kern="1200" dirty="0"/>
        </a:p>
      </dsp:txBody>
      <dsp:txXfrm>
        <a:off x="5839028" y="944568"/>
        <a:ext cx="1159022" cy="3370937"/>
      </dsp:txXfrm>
    </dsp:sp>
    <dsp:sp modelId="{1B7FE671-0D93-472A-9C7F-4D1116C30FE4}">
      <dsp:nvSpPr>
        <dsp:cNvPr id="0" name=""/>
        <dsp:cNvSpPr/>
      </dsp:nvSpPr>
      <dsp:spPr>
        <a:xfrm>
          <a:off x="5675270" y="101834"/>
          <a:ext cx="1327550" cy="842734"/>
        </a:xfrm>
        <a:prstGeom prst="rect">
          <a:avLst/>
        </a:prstGeom>
        <a:solidFill>
          <a:srgbClr val="FFFF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Evaluate</a:t>
          </a:r>
          <a:endParaRPr lang="en-US" sz="1800" kern="1200" dirty="0">
            <a:solidFill>
              <a:schemeClr val="tx1"/>
            </a:solidFill>
          </a:endParaRPr>
        </a:p>
      </dsp:txBody>
      <dsp:txXfrm>
        <a:off x="5675270" y="101834"/>
        <a:ext cx="1327550" cy="842734"/>
      </dsp:txXfrm>
    </dsp:sp>
    <dsp:sp modelId="{BCFA7C43-D471-4F10-AD77-041FED1F3F21}">
      <dsp:nvSpPr>
        <dsp:cNvPr id="0" name=""/>
        <dsp:cNvSpPr/>
      </dsp:nvSpPr>
      <dsp:spPr>
        <a:xfrm>
          <a:off x="4346925" y="944568"/>
          <a:ext cx="1327550" cy="3160027"/>
        </a:xfrm>
        <a:prstGeom prst="wedgeRectCallout">
          <a:avLst>
            <a:gd name="adj1" fmla="val 62500"/>
            <a:gd name="adj2" fmla="val 20830"/>
          </a:avLst>
        </a:prstGeom>
        <a:solidFill>
          <a:srgbClr val="FFFFA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625" tIns="47625" rIns="47625" bIns="47625" numCol="1" spcCol="1270" anchor="t" anchorCtr="0">
          <a:noAutofit/>
        </a:bodyPr>
        <a:lstStyle/>
        <a:p>
          <a:pPr lvl="0" algn="l" defTabSz="666750">
            <a:lnSpc>
              <a:spcPct val="90000"/>
            </a:lnSpc>
            <a:spcBef>
              <a:spcPct val="0"/>
            </a:spcBef>
            <a:spcAft>
              <a:spcPct val="35000"/>
            </a:spcAft>
          </a:pPr>
          <a:r>
            <a:rPr lang="en-US" sz="1500" kern="1200" dirty="0" smtClean="0"/>
            <a:t>Separate and understand the parts of something</a:t>
          </a:r>
          <a:endParaRPr lang="en-US" sz="1500" kern="1200" dirty="0"/>
        </a:p>
        <a:p>
          <a:pPr lvl="0" algn="r" defTabSz="666750">
            <a:lnSpc>
              <a:spcPct val="90000"/>
            </a:lnSpc>
            <a:spcBef>
              <a:spcPct val="0"/>
            </a:spcBef>
            <a:spcAft>
              <a:spcPct val="35000"/>
            </a:spcAft>
          </a:pPr>
          <a:endParaRPr lang="en-US" sz="1500" kern="1200" dirty="0"/>
        </a:p>
      </dsp:txBody>
      <dsp:txXfrm>
        <a:off x="4515453" y="944568"/>
        <a:ext cx="1159022" cy="3160027"/>
      </dsp:txXfrm>
    </dsp:sp>
    <dsp:sp modelId="{862DDFCF-158E-4F0C-81BF-25F0AF16A6DB}">
      <dsp:nvSpPr>
        <dsp:cNvPr id="0" name=""/>
        <dsp:cNvSpPr/>
      </dsp:nvSpPr>
      <dsp:spPr>
        <a:xfrm>
          <a:off x="4347720" y="207289"/>
          <a:ext cx="1327550" cy="737279"/>
        </a:xfrm>
        <a:prstGeom prst="rect">
          <a:avLst/>
        </a:prstGeom>
        <a:solidFill>
          <a:srgbClr val="FFFF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Analyze</a:t>
          </a:r>
          <a:endParaRPr lang="en-US" sz="1800" kern="1200" dirty="0">
            <a:solidFill>
              <a:schemeClr val="tx1"/>
            </a:solidFill>
          </a:endParaRPr>
        </a:p>
      </dsp:txBody>
      <dsp:txXfrm>
        <a:off x="4347720" y="207289"/>
        <a:ext cx="1327550" cy="737279"/>
      </dsp:txXfrm>
    </dsp:sp>
    <dsp:sp modelId="{9A0F0F66-803B-48D7-9A6F-D460041768B6}">
      <dsp:nvSpPr>
        <dsp:cNvPr id="0" name=""/>
        <dsp:cNvSpPr/>
      </dsp:nvSpPr>
      <dsp:spPr>
        <a:xfrm>
          <a:off x="3019375" y="944568"/>
          <a:ext cx="1327550" cy="2949570"/>
        </a:xfrm>
        <a:prstGeom prst="wedgeRectCallout">
          <a:avLst>
            <a:gd name="adj1" fmla="val 62500"/>
            <a:gd name="adj2" fmla="val 20830"/>
          </a:avLst>
        </a:prstGeom>
        <a:solidFill>
          <a:srgbClr val="FFFFA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625" tIns="47625" rIns="47625" bIns="47625" numCol="1" spcCol="1270" anchor="t" anchorCtr="0">
          <a:noAutofit/>
        </a:bodyPr>
        <a:lstStyle/>
        <a:p>
          <a:pPr lvl="0" algn="l" defTabSz="666750">
            <a:lnSpc>
              <a:spcPct val="90000"/>
            </a:lnSpc>
            <a:spcBef>
              <a:spcPct val="0"/>
            </a:spcBef>
            <a:spcAft>
              <a:spcPct val="35000"/>
            </a:spcAft>
          </a:pPr>
          <a:r>
            <a:rPr lang="en-US" sz="1500" kern="1200" dirty="0" smtClean="0"/>
            <a:t>Use learned material in new ways</a:t>
          </a:r>
          <a:endParaRPr lang="en-US" sz="1500" kern="1200" dirty="0"/>
        </a:p>
        <a:p>
          <a:pPr lvl="0" algn="l" defTabSz="666750">
            <a:lnSpc>
              <a:spcPct val="90000"/>
            </a:lnSpc>
            <a:spcBef>
              <a:spcPct val="0"/>
            </a:spcBef>
            <a:spcAft>
              <a:spcPct val="35000"/>
            </a:spcAft>
          </a:pPr>
          <a:endParaRPr lang="en-US" sz="1500" kern="1200" dirty="0"/>
        </a:p>
        <a:p>
          <a:pPr lvl="0" algn="l" defTabSz="666750">
            <a:lnSpc>
              <a:spcPct val="90000"/>
            </a:lnSpc>
            <a:spcBef>
              <a:spcPct val="0"/>
            </a:spcBef>
            <a:spcAft>
              <a:spcPct val="35000"/>
            </a:spcAft>
          </a:pPr>
          <a:r>
            <a:rPr lang="en-US" sz="1500" kern="1200" dirty="0" smtClean="0"/>
            <a:t>Use procedures and knowledge</a:t>
          </a:r>
          <a:endParaRPr lang="en-US" sz="1500" kern="1200" dirty="0"/>
        </a:p>
      </dsp:txBody>
      <dsp:txXfrm>
        <a:off x="3187903" y="944568"/>
        <a:ext cx="1159022" cy="2949570"/>
      </dsp:txXfrm>
    </dsp:sp>
    <dsp:sp modelId="{982B05A8-197D-4ECC-9477-2176BB569406}">
      <dsp:nvSpPr>
        <dsp:cNvPr id="0" name=""/>
        <dsp:cNvSpPr/>
      </dsp:nvSpPr>
      <dsp:spPr>
        <a:xfrm>
          <a:off x="3019375" y="315912"/>
          <a:ext cx="1327550" cy="631824"/>
        </a:xfrm>
        <a:prstGeom prst="rect">
          <a:avLst/>
        </a:prstGeom>
        <a:solidFill>
          <a:srgbClr val="FFFF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Apply</a:t>
          </a:r>
          <a:endParaRPr lang="en-US" sz="1800" kern="1200" dirty="0">
            <a:solidFill>
              <a:schemeClr val="tx1"/>
            </a:solidFill>
          </a:endParaRPr>
        </a:p>
      </dsp:txBody>
      <dsp:txXfrm>
        <a:off x="3019375" y="315912"/>
        <a:ext cx="1327550" cy="631824"/>
      </dsp:txXfrm>
    </dsp:sp>
    <dsp:sp modelId="{D68B32E6-4A86-4B9C-9862-734E9393865E}">
      <dsp:nvSpPr>
        <dsp:cNvPr id="0" name=""/>
        <dsp:cNvSpPr/>
      </dsp:nvSpPr>
      <dsp:spPr>
        <a:xfrm>
          <a:off x="1692620" y="944568"/>
          <a:ext cx="1327550" cy="2738660"/>
        </a:xfrm>
        <a:prstGeom prst="wedgeRectCallout">
          <a:avLst>
            <a:gd name="adj1" fmla="val 62500"/>
            <a:gd name="adj2" fmla="val 20830"/>
          </a:avLst>
        </a:prstGeom>
        <a:solidFill>
          <a:srgbClr val="FFFFA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625" tIns="47625" rIns="47625" bIns="47625" numCol="1" spcCol="1270" anchor="t" anchorCtr="0">
          <a:noAutofit/>
        </a:bodyPr>
        <a:lstStyle/>
        <a:p>
          <a:pPr lvl="0" algn="l" defTabSz="666750">
            <a:lnSpc>
              <a:spcPct val="90000"/>
            </a:lnSpc>
            <a:spcBef>
              <a:spcPct val="0"/>
            </a:spcBef>
            <a:spcAft>
              <a:spcPct val="35000"/>
            </a:spcAft>
          </a:pPr>
          <a:r>
            <a:rPr lang="en-US" sz="1500" kern="1200" dirty="0" smtClean="0"/>
            <a:t>Grasp the meaning</a:t>
          </a:r>
          <a:endParaRPr lang="en-US" sz="1500" kern="1200" dirty="0"/>
        </a:p>
        <a:p>
          <a:pPr lvl="0" algn="l" defTabSz="666750">
            <a:lnSpc>
              <a:spcPct val="90000"/>
            </a:lnSpc>
            <a:spcBef>
              <a:spcPct val="0"/>
            </a:spcBef>
            <a:spcAft>
              <a:spcPct val="35000"/>
            </a:spcAft>
          </a:pPr>
          <a:endParaRPr lang="en-US" sz="1500" kern="1200" dirty="0"/>
        </a:p>
      </dsp:txBody>
      <dsp:txXfrm>
        <a:off x="1865917" y="944568"/>
        <a:ext cx="1159022" cy="2738660"/>
      </dsp:txXfrm>
    </dsp:sp>
    <dsp:sp modelId="{FE2F05CA-E97B-401E-988E-BE5AF48C3F1B}">
      <dsp:nvSpPr>
        <dsp:cNvPr id="0" name=""/>
        <dsp:cNvSpPr/>
      </dsp:nvSpPr>
      <dsp:spPr>
        <a:xfrm>
          <a:off x="1692620" y="417746"/>
          <a:ext cx="1327550" cy="526822"/>
        </a:xfrm>
        <a:prstGeom prst="rect">
          <a:avLst/>
        </a:prstGeom>
        <a:solidFill>
          <a:srgbClr val="FFFF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Understand</a:t>
          </a:r>
          <a:endParaRPr lang="en-US" sz="1800" kern="1200" dirty="0">
            <a:solidFill>
              <a:schemeClr val="tx1"/>
            </a:solidFill>
          </a:endParaRPr>
        </a:p>
      </dsp:txBody>
      <dsp:txXfrm>
        <a:off x="1692620" y="417746"/>
        <a:ext cx="1327550" cy="526822"/>
      </dsp:txXfrm>
    </dsp:sp>
    <dsp:sp modelId="{DA228336-B56F-4DAA-8654-E33B12BC4419}">
      <dsp:nvSpPr>
        <dsp:cNvPr id="0" name=""/>
        <dsp:cNvSpPr/>
      </dsp:nvSpPr>
      <dsp:spPr>
        <a:xfrm>
          <a:off x="365070" y="944568"/>
          <a:ext cx="1327550" cy="2528202"/>
        </a:xfrm>
        <a:prstGeom prst="wedgeRectCallout">
          <a:avLst>
            <a:gd name="adj1" fmla="val 62500"/>
            <a:gd name="adj2" fmla="val 20830"/>
          </a:avLst>
        </a:prstGeom>
        <a:solidFill>
          <a:srgbClr val="FFFFA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625" tIns="47625" rIns="47625" bIns="47625" numCol="1" spcCol="1270" anchor="t" anchorCtr="0">
          <a:noAutofit/>
        </a:bodyPr>
        <a:lstStyle/>
        <a:p>
          <a:pPr lvl="0" algn="l" defTabSz="666750">
            <a:lnSpc>
              <a:spcPct val="90000"/>
            </a:lnSpc>
            <a:spcBef>
              <a:spcPct val="0"/>
            </a:spcBef>
            <a:spcAft>
              <a:spcPct val="35000"/>
            </a:spcAft>
          </a:pPr>
          <a:r>
            <a:rPr lang="en-US" sz="1500" kern="1200" dirty="0" smtClean="0"/>
            <a:t>Recall information</a:t>
          </a:r>
          <a:endParaRPr lang="en-US" sz="1500" kern="1200" dirty="0"/>
        </a:p>
        <a:p>
          <a:pPr lvl="0" algn="l" defTabSz="666750">
            <a:lnSpc>
              <a:spcPct val="90000"/>
            </a:lnSpc>
            <a:spcBef>
              <a:spcPct val="0"/>
            </a:spcBef>
            <a:spcAft>
              <a:spcPct val="35000"/>
            </a:spcAft>
          </a:pPr>
          <a:endParaRPr lang="en-US" sz="1500" kern="1200" dirty="0"/>
        </a:p>
      </dsp:txBody>
      <dsp:txXfrm>
        <a:off x="533598" y="944568"/>
        <a:ext cx="1159022" cy="2528202"/>
      </dsp:txXfrm>
    </dsp:sp>
    <dsp:sp modelId="{BF489A81-813A-42EF-996D-58A9806B9076}">
      <dsp:nvSpPr>
        <dsp:cNvPr id="0" name=""/>
        <dsp:cNvSpPr/>
      </dsp:nvSpPr>
      <dsp:spPr>
        <a:xfrm>
          <a:off x="365070" y="523201"/>
          <a:ext cx="1327550" cy="421367"/>
        </a:xfrm>
        <a:prstGeom prst="rect">
          <a:avLst/>
        </a:prstGeom>
        <a:solidFill>
          <a:srgbClr val="FFFF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Remember</a:t>
          </a:r>
          <a:endParaRPr lang="en-US" sz="1800" kern="1200" dirty="0">
            <a:solidFill>
              <a:schemeClr val="tx1"/>
            </a:solidFill>
          </a:endParaRPr>
        </a:p>
      </dsp:txBody>
      <dsp:txXfrm>
        <a:off x="365070" y="523201"/>
        <a:ext cx="1327550" cy="42136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DF33F4-C9B9-4D71-8C72-2FA3BF3EB348}">
      <dsp:nvSpPr>
        <dsp:cNvPr id="0" name=""/>
        <dsp:cNvSpPr/>
      </dsp:nvSpPr>
      <dsp:spPr>
        <a:xfrm>
          <a:off x="0" y="560070"/>
          <a:ext cx="8763000" cy="1600199"/>
        </a:xfrm>
        <a:prstGeom prst="roundRect">
          <a:avLst>
            <a:gd name="adj" fmla="val 10000"/>
          </a:avLst>
        </a:prstGeom>
        <a:solidFill>
          <a:srgbClr val="CC66FF">
            <a:alpha val="56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r>
            <a:rPr lang="en-US" sz="4000" kern="1200" dirty="0" smtClean="0">
              <a:solidFill>
                <a:schemeClr val="tx1"/>
              </a:solidFill>
            </a:rPr>
            <a:t>Use of Authentic Questions</a:t>
          </a:r>
          <a:endParaRPr lang="en-US" sz="4000" kern="1200" dirty="0">
            <a:solidFill>
              <a:schemeClr val="tx1"/>
            </a:solidFill>
          </a:endParaRPr>
        </a:p>
      </dsp:txBody>
      <dsp:txXfrm>
        <a:off x="46868" y="606938"/>
        <a:ext cx="8669264" cy="1506463"/>
      </dsp:txXfrm>
    </dsp:sp>
    <dsp:sp modelId="{D5E3D65E-E921-4F14-956E-3C311568F3B2}">
      <dsp:nvSpPr>
        <dsp:cNvPr id="0" name=""/>
        <dsp:cNvSpPr/>
      </dsp:nvSpPr>
      <dsp:spPr>
        <a:xfrm>
          <a:off x="0" y="2448306"/>
          <a:ext cx="1600199" cy="1600199"/>
        </a:xfrm>
        <a:prstGeom prst="roundRect">
          <a:avLst>
            <a:gd name="adj" fmla="val 166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0575F2-5259-4B28-A607-FE8B9784F561}">
      <dsp:nvSpPr>
        <dsp:cNvPr id="0" name=""/>
        <dsp:cNvSpPr/>
      </dsp:nvSpPr>
      <dsp:spPr>
        <a:xfrm>
          <a:off x="1696211" y="2448306"/>
          <a:ext cx="7066788" cy="1600199"/>
        </a:xfrm>
        <a:prstGeom prst="roundRect">
          <a:avLst>
            <a:gd name="adj" fmla="val 16670"/>
          </a:avLst>
        </a:prstGeom>
        <a:solidFill>
          <a:srgbClr val="CC66FF">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defTabSz="1066800">
            <a:lnSpc>
              <a:spcPct val="90000"/>
            </a:lnSpc>
            <a:spcBef>
              <a:spcPct val="0"/>
            </a:spcBef>
            <a:spcAft>
              <a:spcPct val="35000"/>
            </a:spcAft>
          </a:pPr>
          <a:r>
            <a:rPr lang="en-US" sz="2400" kern="1200" smtClean="0">
              <a:solidFill>
                <a:schemeClr val="tx1"/>
              </a:solidFill>
            </a:rPr>
            <a:t>Used to explore </a:t>
          </a:r>
          <a:r>
            <a:rPr lang="en-US" sz="2400" kern="1200" dirty="0" smtClean="0">
              <a:solidFill>
                <a:schemeClr val="tx1"/>
              </a:solidFill>
            </a:rPr>
            <a:t>differing understandings rather than to "test" what students might already know.</a:t>
          </a:r>
        </a:p>
        <a:p>
          <a:pPr lvl="0" algn="l" defTabSz="1066800">
            <a:lnSpc>
              <a:spcPct val="90000"/>
            </a:lnSpc>
            <a:spcBef>
              <a:spcPct val="0"/>
            </a:spcBef>
            <a:spcAft>
              <a:spcPct val="35000"/>
            </a:spcAft>
          </a:pPr>
          <a:endParaRPr lang="en-US" sz="2400" kern="1200" dirty="0">
            <a:solidFill>
              <a:schemeClr val="tx1"/>
            </a:solidFill>
          </a:endParaRPr>
        </a:p>
      </dsp:txBody>
      <dsp:txXfrm>
        <a:off x="1774340" y="2526435"/>
        <a:ext cx="6910530" cy="1443941"/>
      </dsp:txXfrm>
    </dsp:sp>
    <dsp:sp modelId="{A20FC244-78B0-46BE-BCD2-85E63021F036}">
      <dsp:nvSpPr>
        <dsp:cNvPr id="0" name=""/>
        <dsp:cNvSpPr/>
      </dsp:nvSpPr>
      <dsp:spPr>
        <a:xfrm>
          <a:off x="0" y="4240530"/>
          <a:ext cx="1600199" cy="1600199"/>
        </a:xfrm>
        <a:prstGeom prst="roundRect">
          <a:avLst>
            <a:gd name="adj" fmla="val 166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5412D5-4845-4303-9F74-A8A2999DDF8E}">
      <dsp:nvSpPr>
        <dsp:cNvPr id="0" name=""/>
        <dsp:cNvSpPr/>
      </dsp:nvSpPr>
      <dsp:spPr>
        <a:xfrm>
          <a:off x="1696211" y="4240530"/>
          <a:ext cx="7066788" cy="1600199"/>
        </a:xfrm>
        <a:prstGeom prst="roundRect">
          <a:avLst>
            <a:gd name="adj" fmla="val 16670"/>
          </a:avLst>
        </a:prstGeom>
        <a:solidFill>
          <a:srgbClr val="CC66FF">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l" defTabSz="1066800">
            <a:lnSpc>
              <a:spcPct val="90000"/>
            </a:lnSpc>
            <a:spcBef>
              <a:spcPct val="0"/>
            </a:spcBef>
            <a:spcAft>
              <a:spcPct val="35000"/>
            </a:spcAft>
          </a:pPr>
          <a:r>
            <a:rPr lang="en-US" sz="2400" kern="1200" smtClean="0">
              <a:solidFill>
                <a:schemeClr val="tx1"/>
              </a:solidFill>
            </a:rPr>
            <a:t>Defined as teacher questions that did </a:t>
          </a:r>
          <a:r>
            <a:rPr lang="en-US" sz="2400" kern="1200" dirty="0" smtClean="0">
              <a:solidFill>
                <a:schemeClr val="tx1"/>
              </a:solidFill>
            </a:rPr>
            <a:t>not have a </a:t>
          </a:r>
          <a:r>
            <a:rPr lang="en-US" sz="2400" kern="1200" smtClean="0">
              <a:solidFill>
                <a:schemeClr val="tx1"/>
              </a:solidFill>
            </a:rPr>
            <a:t>pre-specified answer that the teacher was seeking.</a:t>
          </a:r>
          <a:endParaRPr lang="en-US" sz="2400" kern="1200" dirty="0">
            <a:solidFill>
              <a:schemeClr val="tx1"/>
            </a:solidFill>
          </a:endParaRPr>
        </a:p>
      </dsp:txBody>
      <dsp:txXfrm>
        <a:off x="1774340" y="4318659"/>
        <a:ext cx="6910530" cy="14439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DF33F4-C9B9-4D71-8C72-2FA3BF3EB348}">
      <dsp:nvSpPr>
        <dsp:cNvPr id="0" name=""/>
        <dsp:cNvSpPr/>
      </dsp:nvSpPr>
      <dsp:spPr>
        <a:xfrm>
          <a:off x="0" y="560070"/>
          <a:ext cx="8763000" cy="1600199"/>
        </a:xfrm>
        <a:prstGeom prst="roundRect">
          <a:avLst>
            <a:gd name="adj" fmla="val 10000"/>
          </a:avLst>
        </a:prstGeom>
        <a:solidFill>
          <a:srgbClr val="00B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r>
            <a:rPr lang="en-US" sz="4000" kern="1200" dirty="0" smtClean="0">
              <a:solidFill>
                <a:schemeClr val="tx1"/>
              </a:solidFill>
            </a:rPr>
            <a:t>Use of Uptake Questions</a:t>
          </a:r>
          <a:endParaRPr lang="en-US" sz="4000" kern="1200" dirty="0">
            <a:solidFill>
              <a:schemeClr val="tx1"/>
            </a:solidFill>
          </a:endParaRPr>
        </a:p>
      </dsp:txBody>
      <dsp:txXfrm>
        <a:off x="46868" y="606938"/>
        <a:ext cx="8669264" cy="1506463"/>
      </dsp:txXfrm>
    </dsp:sp>
    <dsp:sp modelId="{D5E3D65E-E921-4F14-956E-3C311568F3B2}">
      <dsp:nvSpPr>
        <dsp:cNvPr id="0" name=""/>
        <dsp:cNvSpPr/>
      </dsp:nvSpPr>
      <dsp:spPr>
        <a:xfrm>
          <a:off x="0" y="2448306"/>
          <a:ext cx="1600199" cy="1600199"/>
        </a:xfrm>
        <a:prstGeom prst="roundRect">
          <a:avLst>
            <a:gd name="adj" fmla="val 166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0575F2-5259-4B28-A607-FE8B9784F561}">
      <dsp:nvSpPr>
        <dsp:cNvPr id="0" name=""/>
        <dsp:cNvSpPr/>
      </dsp:nvSpPr>
      <dsp:spPr>
        <a:xfrm>
          <a:off x="1696211" y="2448306"/>
          <a:ext cx="7066788" cy="1600199"/>
        </a:xfrm>
        <a:prstGeom prst="roundRect">
          <a:avLst>
            <a:gd name="adj" fmla="val 16670"/>
          </a:avLst>
        </a:prstGeom>
        <a:solidFill>
          <a:srgbClr val="00B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l" defTabSz="1066800">
            <a:lnSpc>
              <a:spcPct val="90000"/>
            </a:lnSpc>
            <a:spcBef>
              <a:spcPct val="0"/>
            </a:spcBef>
            <a:spcAft>
              <a:spcPct val="35000"/>
            </a:spcAft>
          </a:pPr>
          <a:r>
            <a:rPr lang="en-US" sz="2400" kern="1200" dirty="0" smtClean="0">
              <a:solidFill>
                <a:schemeClr val="tx1"/>
              </a:solidFill>
            </a:rPr>
            <a:t>Teacher's question "take up" and build on a student's previous comment, creating continuity in the discussion. </a:t>
          </a:r>
          <a:endParaRPr lang="en-US" sz="2400" kern="1200" dirty="0">
            <a:solidFill>
              <a:schemeClr val="tx1"/>
            </a:solidFill>
          </a:endParaRPr>
        </a:p>
      </dsp:txBody>
      <dsp:txXfrm>
        <a:off x="1774340" y="2526435"/>
        <a:ext cx="6910530" cy="1443941"/>
      </dsp:txXfrm>
    </dsp:sp>
    <dsp:sp modelId="{1B2D5306-7149-43CB-8A24-AE783570C183}">
      <dsp:nvSpPr>
        <dsp:cNvPr id="0" name=""/>
        <dsp:cNvSpPr/>
      </dsp:nvSpPr>
      <dsp:spPr>
        <a:xfrm>
          <a:off x="0" y="4240530"/>
          <a:ext cx="1600199" cy="1600199"/>
        </a:xfrm>
        <a:prstGeom prst="roundRect">
          <a:avLst>
            <a:gd name="adj" fmla="val 166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01B7E7-EE99-4A35-8826-CABBDD6FD776}">
      <dsp:nvSpPr>
        <dsp:cNvPr id="0" name=""/>
        <dsp:cNvSpPr/>
      </dsp:nvSpPr>
      <dsp:spPr>
        <a:xfrm>
          <a:off x="1696211" y="4240530"/>
          <a:ext cx="7066788" cy="1600199"/>
        </a:xfrm>
        <a:prstGeom prst="roundRect">
          <a:avLst>
            <a:gd name="adj" fmla="val 16670"/>
          </a:avLst>
        </a:prstGeom>
        <a:solidFill>
          <a:srgbClr val="00B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l" defTabSz="1066800">
            <a:lnSpc>
              <a:spcPct val="90000"/>
            </a:lnSpc>
            <a:spcBef>
              <a:spcPct val="0"/>
            </a:spcBef>
            <a:spcAft>
              <a:spcPct val="35000"/>
            </a:spcAft>
          </a:pPr>
          <a:r>
            <a:rPr lang="en-US" sz="2400" kern="1200" dirty="0" smtClean="0">
              <a:solidFill>
                <a:schemeClr val="tx1"/>
              </a:solidFill>
            </a:rPr>
            <a:t>Defined as questions that incorporated what a previous speaker had said.</a:t>
          </a:r>
        </a:p>
      </dsp:txBody>
      <dsp:txXfrm>
        <a:off x="1774340" y="4318659"/>
        <a:ext cx="6910530" cy="144394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C99CF8-F0EB-4626-AF21-E6F4740A13D2}">
      <dsp:nvSpPr>
        <dsp:cNvPr id="0" name=""/>
        <dsp:cNvSpPr/>
      </dsp:nvSpPr>
      <dsp:spPr>
        <a:xfrm>
          <a:off x="0" y="372287"/>
          <a:ext cx="8462864" cy="4680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“Think again.”</a:t>
          </a:r>
          <a:endParaRPr lang="en-US" sz="2000" kern="1200" dirty="0"/>
        </a:p>
      </dsp:txBody>
      <dsp:txXfrm>
        <a:off x="22846" y="395133"/>
        <a:ext cx="8417172" cy="422308"/>
      </dsp:txXfrm>
    </dsp:sp>
    <dsp:sp modelId="{CCBA2F62-240D-40E1-9C4A-D1C90C5F3606}">
      <dsp:nvSpPr>
        <dsp:cNvPr id="0" name=""/>
        <dsp:cNvSpPr/>
      </dsp:nvSpPr>
      <dsp:spPr>
        <a:xfrm>
          <a:off x="0" y="897887"/>
          <a:ext cx="8462864" cy="4680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Reword the question.</a:t>
          </a:r>
          <a:endParaRPr lang="en-US" sz="2000" kern="1200" dirty="0"/>
        </a:p>
      </dsp:txBody>
      <dsp:txXfrm>
        <a:off x="22846" y="920733"/>
        <a:ext cx="8417172" cy="422308"/>
      </dsp:txXfrm>
    </dsp:sp>
    <dsp:sp modelId="{9B2C5743-516B-43E9-8DF6-75DB967F9E6C}">
      <dsp:nvSpPr>
        <dsp:cNvPr id="0" name=""/>
        <dsp:cNvSpPr/>
      </dsp:nvSpPr>
      <dsp:spPr>
        <a:xfrm>
          <a:off x="0" y="1423487"/>
          <a:ext cx="8462864" cy="4680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Give a relevant prompt.</a:t>
          </a:r>
          <a:endParaRPr lang="en-US" sz="2000" kern="1200" dirty="0"/>
        </a:p>
      </dsp:txBody>
      <dsp:txXfrm>
        <a:off x="22846" y="1446333"/>
        <a:ext cx="8417172" cy="422308"/>
      </dsp:txXfrm>
    </dsp:sp>
    <dsp:sp modelId="{5DD7F4F1-F675-40C3-8775-7C3E6DC00D6F}">
      <dsp:nvSpPr>
        <dsp:cNvPr id="0" name=""/>
        <dsp:cNvSpPr/>
      </dsp:nvSpPr>
      <dsp:spPr>
        <a:xfrm>
          <a:off x="0" y="1949087"/>
          <a:ext cx="8462864" cy="4680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“Could you expand your answer for us?”</a:t>
          </a:r>
          <a:endParaRPr lang="en-US" sz="2000" kern="1200" dirty="0"/>
        </a:p>
      </dsp:txBody>
      <dsp:txXfrm>
        <a:off x="22846" y="1971933"/>
        <a:ext cx="8417172" cy="422308"/>
      </dsp:txXfrm>
    </dsp:sp>
    <dsp:sp modelId="{EC2A388F-2F3A-4B17-8432-FC3E6E9D41EB}">
      <dsp:nvSpPr>
        <dsp:cNvPr id="0" name=""/>
        <dsp:cNvSpPr/>
      </dsp:nvSpPr>
      <dsp:spPr>
        <a:xfrm>
          <a:off x="0" y="2474687"/>
          <a:ext cx="8462864" cy="4680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“Why do you think so?”</a:t>
          </a:r>
          <a:endParaRPr lang="en-US" sz="2000" kern="1200" dirty="0"/>
        </a:p>
      </dsp:txBody>
      <dsp:txXfrm>
        <a:off x="22846" y="2497533"/>
        <a:ext cx="8417172" cy="422308"/>
      </dsp:txXfrm>
    </dsp:sp>
    <dsp:sp modelId="{E6C6EA5C-EFA8-460D-A2FD-024C31C0396C}">
      <dsp:nvSpPr>
        <dsp:cNvPr id="0" name=""/>
        <dsp:cNvSpPr/>
      </dsp:nvSpPr>
      <dsp:spPr>
        <a:xfrm>
          <a:off x="0" y="3000287"/>
          <a:ext cx="8462864" cy="4680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“That would have been correct if…”</a:t>
          </a:r>
          <a:endParaRPr lang="en-US" sz="2000" kern="1200" dirty="0"/>
        </a:p>
      </dsp:txBody>
      <dsp:txXfrm>
        <a:off x="22846" y="3023133"/>
        <a:ext cx="8417172" cy="422308"/>
      </dsp:txXfrm>
    </dsp:sp>
    <dsp:sp modelId="{DE259B49-79ED-4871-9EC9-0C35AE94A314}">
      <dsp:nvSpPr>
        <dsp:cNvPr id="0" name=""/>
        <dsp:cNvSpPr/>
      </dsp:nvSpPr>
      <dsp:spPr>
        <a:xfrm>
          <a:off x="0" y="3525887"/>
          <a:ext cx="8462864" cy="4680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Give examples and non-examples of possible solutions.</a:t>
          </a:r>
          <a:endParaRPr lang="en-US" sz="2000" kern="1200" dirty="0"/>
        </a:p>
      </dsp:txBody>
      <dsp:txXfrm>
        <a:off x="22846" y="3548733"/>
        <a:ext cx="8417172" cy="422308"/>
      </dsp:txXfrm>
    </dsp:sp>
    <dsp:sp modelId="{0805EE8C-00B3-4245-B513-27B474F3DE83}">
      <dsp:nvSpPr>
        <dsp:cNvPr id="0" name=""/>
        <dsp:cNvSpPr/>
      </dsp:nvSpPr>
      <dsp:spPr>
        <a:xfrm>
          <a:off x="0" y="4051487"/>
          <a:ext cx="8462864" cy="4680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“Remember that I’m going to return and ask for this information again.”</a:t>
          </a:r>
          <a:endParaRPr lang="en-US" sz="2000" kern="1200" dirty="0"/>
        </a:p>
      </dsp:txBody>
      <dsp:txXfrm>
        <a:off x="22846" y="4074333"/>
        <a:ext cx="8417172" cy="42230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DF33F4-C9B9-4D71-8C72-2FA3BF3EB348}">
      <dsp:nvSpPr>
        <dsp:cNvPr id="0" name=""/>
        <dsp:cNvSpPr/>
      </dsp:nvSpPr>
      <dsp:spPr>
        <a:xfrm>
          <a:off x="401091" y="2234"/>
          <a:ext cx="7579816" cy="1343694"/>
        </a:xfrm>
        <a:prstGeom prst="roundRect">
          <a:avLst>
            <a:gd name="adj" fmla="val 10000"/>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r>
            <a:rPr lang="en-US" sz="4000" kern="1200" dirty="0" smtClean="0">
              <a:solidFill>
                <a:schemeClr val="tx1"/>
              </a:solidFill>
            </a:rPr>
            <a:t>Students’ Elaborated Explanations</a:t>
          </a:r>
          <a:endParaRPr lang="en-US" sz="4000" kern="1200" dirty="0">
            <a:solidFill>
              <a:schemeClr val="tx1"/>
            </a:solidFill>
          </a:endParaRPr>
        </a:p>
      </dsp:txBody>
      <dsp:txXfrm>
        <a:off x="440446" y="41589"/>
        <a:ext cx="7501106" cy="1264984"/>
      </dsp:txXfrm>
    </dsp:sp>
    <dsp:sp modelId="{D5E3D65E-E921-4F14-956E-3C311568F3B2}">
      <dsp:nvSpPr>
        <dsp:cNvPr id="0" name=""/>
        <dsp:cNvSpPr/>
      </dsp:nvSpPr>
      <dsp:spPr>
        <a:xfrm>
          <a:off x="401091" y="1587794"/>
          <a:ext cx="1343694" cy="1343694"/>
        </a:xfrm>
        <a:prstGeom prst="roundRect">
          <a:avLst>
            <a:gd name="adj" fmla="val 166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0575F2-5259-4B28-A607-FE8B9784F561}">
      <dsp:nvSpPr>
        <dsp:cNvPr id="0" name=""/>
        <dsp:cNvSpPr/>
      </dsp:nvSpPr>
      <dsp:spPr>
        <a:xfrm>
          <a:off x="1825408" y="1587794"/>
          <a:ext cx="6155499" cy="1343694"/>
        </a:xfrm>
        <a:prstGeom prst="roundRect">
          <a:avLst>
            <a:gd name="adj" fmla="val 16670"/>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en-US" sz="2000" kern="1200" dirty="0" smtClean="0">
              <a:solidFill>
                <a:schemeClr val="tx1"/>
              </a:solidFill>
            </a:rPr>
            <a:t>Expand the topic of discussion.</a:t>
          </a:r>
          <a:endParaRPr lang="en-US" sz="2000" kern="1200" dirty="0">
            <a:solidFill>
              <a:schemeClr val="tx1"/>
            </a:solidFill>
          </a:endParaRPr>
        </a:p>
      </dsp:txBody>
      <dsp:txXfrm>
        <a:off x="1891014" y="1653400"/>
        <a:ext cx="6024287" cy="1212482"/>
      </dsp:txXfrm>
    </dsp:sp>
    <dsp:sp modelId="{EC1F7C5D-0878-4A8A-8DF6-C47390410DE2}">
      <dsp:nvSpPr>
        <dsp:cNvPr id="0" name=""/>
        <dsp:cNvSpPr/>
      </dsp:nvSpPr>
      <dsp:spPr>
        <a:xfrm>
          <a:off x="401091" y="3092732"/>
          <a:ext cx="1343694" cy="1343694"/>
        </a:xfrm>
        <a:prstGeom prst="roundRect">
          <a:avLst>
            <a:gd name="adj" fmla="val 166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93CE89-6DB5-493D-A7AA-51714072B06E}">
      <dsp:nvSpPr>
        <dsp:cNvPr id="0" name=""/>
        <dsp:cNvSpPr/>
      </dsp:nvSpPr>
      <dsp:spPr>
        <a:xfrm>
          <a:off x="1825408" y="3092732"/>
          <a:ext cx="6155499" cy="1343694"/>
        </a:xfrm>
        <a:prstGeom prst="roundRect">
          <a:avLst>
            <a:gd name="adj" fmla="val 16670"/>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US" sz="2000" kern="1200" dirty="0" smtClean="0">
              <a:solidFill>
                <a:schemeClr val="tx1"/>
              </a:solidFill>
            </a:rPr>
            <a:t>Elaborate what they are thinking or feeling about an event or character in a story, etc.</a:t>
          </a:r>
        </a:p>
        <a:p>
          <a:pPr marL="171450" lvl="1" indent="-171450" algn="l" defTabSz="800100">
            <a:lnSpc>
              <a:spcPct val="90000"/>
            </a:lnSpc>
            <a:spcBef>
              <a:spcPct val="0"/>
            </a:spcBef>
            <a:spcAft>
              <a:spcPct val="15000"/>
            </a:spcAft>
            <a:buChar char="••"/>
          </a:pPr>
          <a:r>
            <a:rPr lang="en-US" sz="1800" kern="1200" dirty="0" smtClean="0">
              <a:solidFill>
                <a:schemeClr val="tx1"/>
              </a:solidFill>
            </a:rPr>
            <a:t>Tell me more about. . .</a:t>
          </a:r>
        </a:p>
      </dsp:txBody>
      <dsp:txXfrm>
        <a:off x="1891014" y="3158338"/>
        <a:ext cx="6024287" cy="1212482"/>
      </dsp:txXfrm>
    </dsp:sp>
    <dsp:sp modelId="{E7AAA58F-BFAD-48E2-A5E4-46D6A6493C59}">
      <dsp:nvSpPr>
        <dsp:cNvPr id="0" name=""/>
        <dsp:cNvSpPr/>
      </dsp:nvSpPr>
      <dsp:spPr>
        <a:xfrm>
          <a:off x="401091" y="4597670"/>
          <a:ext cx="1343694" cy="1343694"/>
        </a:xfrm>
        <a:prstGeom prst="roundRect">
          <a:avLst>
            <a:gd name="adj" fmla="val 166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7ED6E9-C776-464E-8936-2E51AB0A5DE5}">
      <dsp:nvSpPr>
        <dsp:cNvPr id="0" name=""/>
        <dsp:cNvSpPr/>
      </dsp:nvSpPr>
      <dsp:spPr>
        <a:xfrm>
          <a:off x="1825408" y="4597670"/>
          <a:ext cx="6155499" cy="1343694"/>
        </a:xfrm>
        <a:prstGeom prst="roundRect">
          <a:avLst>
            <a:gd name="adj" fmla="val 16670"/>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US" sz="2000" kern="1200" dirty="0" smtClean="0">
              <a:solidFill>
                <a:schemeClr val="tx1"/>
              </a:solidFill>
            </a:rPr>
            <a:t>Connect it:</a:t>
          </a:r>
        </a:p>
        <a:p>
          <a:pPr marL="171450" lvl="1" indent="-171450" algn="l" defTabSz="800100">
            <a:lnSpc>
              <a:spcPct val="90000"/>
            </a:lnSpc>
            <a:spcBef>
              <a:spcPct val="0"/>
            </a:spcBef>
            <a:spcAft>
              <a:spcPct val="15000"/>
            </a:spcAft>
            <a:buChar char="••"/>
          </a:pPr>
          <a:r>
            <a:rPr lang="en-US" sz="1800" kern="1200" dirty="0" smtClean="0">
              <a:solidFill>
                <a:schemeClr val="tx1"/>
              </a:solidFill>
            </a:rPr>
            <a:t>Text to self</a:t>
          </a:r>
        </a:p>
        <a:p>
          <a:pPr marL="171450" lvl="1" indent="-171450" algn="l" defTabSz="800100">
            <a:lnSpc>
              <a:spcPct val="90000"/>
            </a:lnSpc>
            <a:spcBef>
              <a:spcPct val="0"/>
            </a:spcBef>
            <a:spcAft>
              <a:spcPct val="15000"/>
            </a:spcAft>
            <a:buChar char="••"/>
          </a:pPr>
          <a:r>
            <a:rPr lang="en-US" sz="1800" kern="1200" dirty="0" smtClean="0">
              <a:solidFill>
                <a:schemeClr val="tx1"/>
              </a:solidFill>
            </a:rPr>
            <a:t>Text to text</a:t>
          </a:r>
        </a:p>
        <a:p>
          <a:pPr marL="171450" lvl="1" indent="-171450" algn="l" defTabSz="800100">
            <a:lnSpc>
              <a:spcPct val="90000"/>
            </a:lnSpc>
            <a:spcBef>
              <a:spcPct val="0"/>
            </a:spcBef>
            <a:spcAft>
              <a:spcPct val="15000"/>
            </a:spcAft>
            <a:buChar char="••"/>
          </a:pPr>
          <a:r>
            <a:rPr lang="en-US" sz="1800" kern="1200" dirty="0" smtClean="0">
              <a:solidFill>
                <a:schemeClr val="tx1"/>
              </a:solidFill>
            </a:rPr>
            <a:t>Text to “world”</a:t>
          </a:r>
        </a:p>
      </dsp:txBody>
      <dsp:txXfrm>
        <a:off x="1891014" y="4663276"/>
        <a:ext cx="6024287" cy="1212482"/>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10.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15.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524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08438" y="0"/>
            <a:ext cx="3067050" cy="452438"/>
          </a:xfrm>
          <a:prstGeom prst="rect">
            <a:avLst/>
          </a:prstGeom>
        </p:spPr>
        <p:txBody>
          <a:bodyPr vert="horz" lIns="91440" tIns="45720" rIns="91440" bIns="45720" rtlCol="0"/>
          <a:lstStyle>
            <a:lvl1pPr algn="r">
              <a:defRPr sz="1200"/>
            </a:lvl1pPr>
          </a:lstStyle>
          <a:p>
            <a:fld id="{9D0B3153-168D-402E-94F7-98873E8A6ABA}" type="datetimeFigureOut">
              <a:rPr lang="en-US" smtClean="0"/>
              <a:t>8/20/2012</a:t>
            </a:fld>
            <a:endParaRPr lang="en-US"/>
          </a:p>
        </p:txBody>
      </p:sp>
      <p:sp>
        <p:nvSpPr>
          <p:cNvPr id="4" name="Footer Placeholder 3"/>
          <p:cNvSpPr>
            <a:spLocks noGrp="1"/>
          </p:cNvSpPr>
          <p:nvPr>
            <p:ph type="ftr" sz="quarter" idx="2"/>
          </p:nvPr>
        </p:nvSpPr>
        <p:spPr>
          <a:xfrm>
            <a:off x="0" y="8597900"/>
            <a:ext cx="3067050" cy="4524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08438" y="8597900"/>
            <a:ext cx="3067050" cy="452438"/>
          </a:xfrm>
          <a:prstGeom prst="rect">
            <a:avLst/>
          </a:prstGeom>
        </p:spPr>
        <p:txBody>
          <a:bodyPr vert="horz" lIns="91440" tIns="45720" rIns="91440" bIns="45720" rtlCol="0" anchor="b"/>
          <a:lstStyle>
            <a:lvl1pPr algn="r">
              <a:defRPr sz="1200"/>
            </a:lvl1pPr>
          </a:lstStyle>
          <a:p>
            <a:fld id="{4831E56F-AB44-4ACC-A9F9-BED551A51919}" type="slidenum">
              <a:rPr lang="en-US" smtClean="0"/>
              <a:t>‹#›</a:t>
            </a:fld>
            <a:endParaRPr lang="en-US"/>
          </a:p>
        </p:txBody>
      </p:sp>
    </p:spTree>
    <p:extLst>
      <p:ext uri="{BB962C8B-B14F-4D97-AF65-F5344CB8AC3E}">
        <p14:creationId xmlns:p14="http://schemas.microsoft.com/office/powerpoint/2010/main" val="27054577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259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08705" y="0"/>
            <a:ext cx="3066733" cy="452596"/>
          </a:xfrm>
          <a:prstGeom prst="rect">
            <a:avLst/>
          </a:prstGeom>
        </p:spPr>
        <p:txBody>
          <a:bodyPr vert="horz" lIns="91440" tIns="45720" rIns="91440" bIns="45720" rtlCol="0"/>
          <a:lstStyle>
            <a:lvl1pPr algn="r">
              <a:defRPr sz="1200"/>
            </a:lvl1pPr>
          </a:lstStyle>
          <a:p>
            <a:fld id="{E415AE53-9C77-4D08-A88F-41FA1D331864}" type="datetimeFigureOut">
              <a:rPr lang="en-US" smtClean="0"/>
              <a:t>8/20/2012</a:t>
            </a:fld>
            <a:endParaRPr lang="en-US"/>
          </a:p>
        </p:txBody>
      </p:sp>
      <p:sp>
        <p:nvSpPr>
          <p:cNvPr id="4" name="Slide Image Placeholder 3"/>
          <p:cNvSpPr>
            <a:spLocks noGrp="1" noRot="1" noChangeAspect="1"/>
          </p:cNvSpPr>
          <p:nvPr>
            <p:ph type="sldImg" idx="2"/>
          </p:nvPr>
        </p:nvSpPr>
        <p:spPr>
          <a:xfrm>
            <a:off x="1276350" y="679450"/>
            <a:ext cx="4524375" cy="339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7708" y="4299665"/>
            <a:ext cx="5661660" cy="407336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597758"/>
            <a:ext cx="3066733" cy="45259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597758"/>
            <a:ext cx="3066733" cy="452596"/>
          </a:xfrm>
          <a:prstGeom prst="rect">
            <a:avLst/>
          </a:prstGeom>
        </p:spPr>
        <p:txBody>
          <a:bodyPr vert="horz" lIns="91440" tIns="45720" rIns="91440" bIns="45720" rtlCol="0" anchor="b"/>
          <a:lstStyle>
            <a:lvl1pPr algn="r">
              <a:defRPr sz="1200"/>
            </a:lvl1pPr>
          </a:lstStyle>
          <a:p>
            <a:fld id="{35552D39-C123-452D-8D3E-8B68AEFC00F3}" type="slidenum">
              <a:rPr lang="en-US" smtClean="0"/>
              <a:t>‹#›</a:t>
            </a:fld>
            <a:endParaRPr lang="en-US"/>
          </a:p>
        </p:txBody>
      </p:sp>
    </p:spTree>
    <p:extLst>
      <p:ext uri="{BB962C8B-B14F-4D97-AF65-F5344CB8AC3E}">
        <p14:creationId xmlns:p14="http://schemas.microsoft.com/office/powerpoint/2010/main" val="2311306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8E8D0B5D-D371-47A1-B896-B5199A982F89}" type="slidenum">
              <a:rPr lang="en-US" sz="1200">
                <a:solidFill>
                  <a:prstClr val="black"/>
                </a:solidFill>
              </a:rPr>
              <a:pPr eaLnBrk="1" hangingPunct="1"/>
              <a:t>1</a:t>
            </a:fld>
            <a:endParaRPr lang="en-US" sz="1200">
              <a:solidFill>
                <a:prstClr val="black"/>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707075" y="4298904"/>
            <a:ext cx="5662928" cy="3738109"/>
          </a:xfrm>
          <a:noFill/>
        </p:spPr>
        <p:txBody>
          <a:bodyPr/>
          <a:lstStyle/>
          <a:p>
            <a:pPr eaLnBrk="1" hangingPunct="1">
              <a:spcBef>
                <a:spcPct val="0"/>
              </a:spcBef>
            </a:pPr>
            <a:r>
              <a:rPr lang="en-US" dirty="0" smtClean="0"/>
              <a:t>Hello </a:t>
            </a:r>
            <a:r>
              <a:rPr lang="en-US" dirty="0"/>
              <a:t>everyone! Thank you for joining the Center on Instruction’s webinar </a:t>
            </a:r>
            <a:r>
              <a:rPr lang="en-US" dirty="0" smtClean="0"/>
              <a:t>on </a:t>
            </a:r>
            <a:r>
              <a:rPr lang="en-US" i="1" dirty="0"/>
              <a:t>D</a:t>
            </a:r>
            <a:r>
              <a:rPr lang="en-US" i="1" dirty="0" smtClean="0"/>
              <a:t>iscussion of Text: Improving Literacy Instruction in the Elementary School Setting.</a:t>
            </a:r>
          </a:p>
          <a:p>
            <a:pPr eaLnBrk="1" hangingPunct="1">
              <a:spcBef>
                <a:spcPct val="0"/>
              </a:spcBef>
            </a:pPr>
            <a:endParaRPr lang="en-US" dirty="0"/>
          </a:p>
          <a:p>
            <a:pPr eaLnBrk="1" hangingPunct="1">
              <a:spcBef>
                <a:spcPct val="0"/>
              </a:spcBef>
            </a:pPr>
            <a:r>
              <a:rPr lang="en-US" dirty="0"/>
              <a:t>This is the </a:t>
            </a:r>
            <a:r>
              <a:rPr lang="en-US" dirty="0" smtClean="0"/>
              <a:t>second </a:t>
            </a:r>
            <a:r>
              <a:rPr lang="en-US" dirty="0"/>
              <a:t>module in a series of </a:t>
            </a:r>
            <a:r>
              <a:rPr lang="en-US" dirty="0" smtClean="0"/>
              <a:t>three modules </a:t>
            </a:r>
            <a:r>
              <a:rPr lang="en-US" dirty="0"/>
              <a:t>designed to provide key principles and practices that support </a:t>
            </a:r>
            <a:r>
              <a:rPr lang="en-US" dirty="0" smtClean="0"/>
              <a:t>classroom literacy instruction. Each module provides resources useful to schools working to improve literacy instruction, as well as technical assistance providers and others interested in improving literacy instruction.  </a:t>
            </a:r>
          </a:p>
          <a:p>
            <a:pPr eaLnBrk="1" hangingPunct="1">
              <a:spcBef>
                <a:spcPct val="0"/>
              </a:spcBef>
            </a:pPr>
            <a:endParaRPr lang="en-US" dirty="0"/>
          </a:p>
          <a:p>
            <a:pPr eaLnBrk="1" hangingPunct="1">
              <a:spcBef>
                <a:spcPct val="0"/>
              </a:spcBef>
            </a:pPr>
            <a:r>
              <a:rPr lang="en-US" dirty="0" smtClean="0"/>
              <a:t>My </a:t>
            </a:r>
            <a:r>
              <a:rPr lang="en-US" dirty="0"/>
              <a:t>name is </a:t>
            </a:r>
            <a:r>
              <a:rPr lang="en-US" dirty="0" smtClean="0"/>
              <a:t>Sheryl Turner from RMC Research Corporation. </a:t>
            </a:r>
            <a:r>
              <a:rPr lang="en-US" dirty="0"/>
              <a:t>I am </a:t>
            </a:r>
            <a:r>
              <a:rPr lang="en-US" dirty="0" smtClean="0"/>
              <a:t>a reading content specialist with the </a:t>
            </a:r>
            <a:r>
              <a:rPr lang="en-US" dirty="0"/>
              <a:t>Center on Instruction. I will be presenting this </a:t>
            </a:r>
            <a:r>
              <a:rPr lang="en-US" dirty="0" smtClean="0"/>
              <a:t>module, </a:t>
            </a:r>
            <a:r>
              <a:rPr lang="en-US" i="1" dirty="0" smtClean="0"/>
              <a:t>Discussion of Text: Improving Literacy Instruction in the Elementary School Setting</a:t>
            </a:r>
            <a:r>
              <a:rPr lang="en-US" dirty="0" smtClean="0"/>
              <a:t>.</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Earlier in the first module, “Discussion of Text Overview: Improving Literacy Instruction in </a:t>
            </a:r>
            <a:r>
              <a:rPr lang="en-US" dirty="0" smtClean="0">
                <a:solidFill>
                  <a:prstClr val="black"/>
                </a:solidFill>
              </a:rPr>
              <a:t>School </a:t>
            </a:r>
            <a:r>
              <a:rPr lang="en-US" dirty="0">
                <a:solidFill>
                  <a:prstClr val="black"/>
                </a:solidFill>
              </a:rPr>
              <a:t>Settings</a:t>
            </a:r>
            <a:r>
              <a:rPr lang="en-US" dirty="0" smtClean="0">
                <a:solidFill>
                  <a:prstClr val="black"/>
                </a:solidFill>
              </a:rPr>
              <a:t>”, you </a:t>
            </a:r>
            <a:r>
              <a:rPr lang="en-US" dirty="0">
                <a:solidFill>
                  <a:prstClr val="black"/>
                </a:solidFill>
              </a:rPr>
              <a:t>learned about the three stances or approaches to discussion of text:</a:t>
            </a:r>
          </a:p>
          <a:p>
            <a:pPr lvl="0"/>
            <a:endParaRPr lang="en-US" dirty="0">
              <a:solidFill>
                <a:prstClr val="black"/>
              </a:solidFill>
            </a:endParaRPr>
          </a:p>
          <a:p>
            <a:pPr marL="228600" lvl="0" indent="-228600">
              <a:buFont typeface="+mj-lt"/>
              <a:buAutoNum type="arabicPeriod"/>
            </a:pPr>
            <a:r>
              <a:rPr lang="en-US" dirty="0">
                <a:solidFill>
                  <a:prstClr val="black"/>
                </a:solidFill>
              </a:rPr>
              <a:t>The Efferent or factual approach, when students unpack the facts of the text and think, “What does the text actually say?”  The focus is on acquiring information from the text. </a:t>
            </a:r>
          </a:p>
          <a:p>
            <a:pPr marL="228600" lvl="0" indent="-228600">
              <a:buFont typeface="+mj-lt"/>
              <a:buAutoNum type="arabicPeriod"/>
            </a:pPr>
            <a:r>
              <a:rPr lang="en-US" dirty="0">
                <a:solidFill>
                  <a:prstClr val="black"/>
                </a:solidFill>
              </a:rPr>
              <a:t>The Expressive or emotional approach, when students “say what they think” or </a:t>
            </a:r>
            <a:r>
              <a:rPr lang="en-US" dirty="0" smtClean="0">
                <a:solidFill>
                  <a:prstClr val="black"/>
                </a:solidFill>
              </a:rPr>
              <a:t>teachers </a:t>
            </a:r>
            <a:r>
              <a:rPr lang="en-US" dirty="0">
                <a:solidFill>
                  <a:prstClr val="black"/>
                </a:solidFill>
              </a:rPr>
              <a:t>ask “What do you think about the text?” Students often share their feelings, memories, and emotional connections to the text. </a:t>
            </a:r>
          </a:p>
          <a:p>
            <a:pPr marL="228600" lvl="0" indent="-228600">
              <a:buFont typeface="+mj-lt"/>
              <a:buAutoNum type="arabicPeriod"/>
            </a:pPr>
            <a:r>
              <a:rPr lang="en-US" dirty="0">
                <a:solidFill>
                  <a:prstClr val="black"/>
                </a:solidFill>
              </a:rPr>
              <a:t>The critical-analytical approach, when students debate ideas and interrogate the text, author, and issues.  Students query the text in search of the underlying arguments, assumptions, or beliefs inferred from the text.</a:t>
            </a:r>
          </a:p>
          <a:p>
            <a:pPr marL="0" lvl="0" indent="0">
              <a:buFont typeface="+mj-lt"/>
              <a:buNone/>
            </a:pPr>
            <a:endParaRPr lang="en-US" dirty="0">
              <a:solidFill>
                <a:prstClr val="black"/>
              </a:solidFill>
            </a:endParaRPr>
          </a:p>
          <a:p>
            <a:pPr lvl="0"/>
            <a:r>
              <a:rPr lang="en-US" dirty="0">
                <a:solidFill>
                  <a:prstClr val="black"/>
                </a:solidFill>
              </a:rPr>
              <a:t>While all three approaches provide the opportunity for students to discuss text in meaningful ways, current research suggests that </a:t>
            </a:r>
            <a:r>
              <a:rPr lang="en-US" b="1" i="1" dirty="0">
                <a:solidFill>
                  <a:prstClr val="black"/>
                </a:solidFill>
              </a:rPr>
              <a:t>efferent or factual discussions </a:t>
            </a:r>
            <a:r>
              <a:rPr lang="en-US" dirty="0">
                <a:solidFill>
                  <a:prstClr val="black"/>
                </a:solidFill>
              </a:rPr>
              <a:t>have more impact on student talk and reading comprehension than emotional or critical/analytic approaches.</a:t>
            </a: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3524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11</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22928" y="4306522"/>
            <a:ext cx="5647074" cy="4388813"/>
          </a:xfrm>
          <a:noFill/>
        </p:spPr>
        <p:txBody>
          <a:bodyPr/>
          <a:lstStyle/>
          <a:p>
            <a:pPr defTabSz="607499">
              <a:spcBef>
                <a:spcPct val="0"/>
              </a:spcBef>
            </a:pPr>
            <a:r>
              <a:rPr lang="en-US" dirty="0" smtClean="0"/>
              <a:t>The research suggests that there are discussion features that could serve as indicators of student’s high-level comprehension:</a:t>
            </a:r>
          </a:p>
          <a:p>
            <a:pPr marL="228600" indent="-228600" defTabSz="607499">
              <a:spcBef>
                <a:spcPct val="0"/>
              </a:spcBef>
              <a:buFont typeface="Arial" pitchFamily="34" charset="0"/>
              <a:buChar char="•"/>
            </a:pPr>
            <a:r>
              <a:rPr lang="en-US" dirty="0" smtClean="0"/>
              <a:t>use of authentic questions, uptake and questions that elicit high-level thinking;</a:t>
            </a:r>
          </a:p>
          <a:p>
            <a:pPr marL="228600" indent="-228600" defTabSz="607499">
              <a:spcBef>
                <a:spcPct val="0"/>
              </a:spcBef>
              <a:buFont typeface="Arial" pitchFamily="34" charset="0"/>
              <a:buChar char="•"/>
            </a:pPr>
            <a:r>
              <a:rPr lang="en-US" dirty="0" smtClean="0"/>
              <a:t>students’ elaborated explanations; and</a:t>
            </a:r>
          </a:p>
          <a:p>
            <a:pPr marL="228600" indent="-228600" defTabSz="607499">
              <a:spcBef>
                <a:spcPct val="0"/>
              </a:spcBef>
              <a:buFont typeface="Arial" pitchFamily="34" charset="0"/>
              <a:buChar char="•"/>
            </a:pPr>
            <a:r>
              <a:rPr lang="en-US" dirty="0" smtClean="0"/>
              <a:t>students’ exploratory talk. </a:t>
            </a:r>
          </a:p>
          <a:p>
            <a:pPr marL="228600" indent="-228600" defTabSz="607499">
              <a:spcBef>
                <a:spcPct val="0"/>
              </a:spcBef>
              <a:buFont typeface="+mj-lt"/>
              <a:buAutoNum type="arabicPeriod"/>
            </a:pPr>
            <a:endParaRPr lang="en-US" dirty="0"/>
          </a:p>
          <a:p>
            <a:pPr defTabSz="607499">
              <a:spcBef>
                <a:spcPct val="0"/>
              </a:spcBef>
            </a:pPr>
            <a:r>
              <a:rPr lang="en-US" dirty="0" smtClean="0"/>
              <a:t>In the next section of this module, we will look at each of these characteristics of good discussion in more depth, as well as specific examples that can easily be modified for your grade level and implemented within the elementary classroom.</a:t>
            </a:r>
          </a:p>
          <a:p>
            <a:pPr marL="113810" indent="-113810" defTabSz="607499">
              <a:spcBef>
                <a:spcPct val="0"/>
              </a:spcBef>
            </a:pPr>
            <a:endParaRPr lang="en-US" dirty="0" smtClean="0"/>
          </a:p>
          <a:p>
            <a:pPr marL="113810" indent="-113810" defTabSz="607499">
              <a:spcBef>
                <a:spcPct val="0"/>
              </a:spcBef>
            </a:pPr>
            <a:endParaRPr lang="en-US" sz="10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12</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22928" y="4306522"/>
            <a:ext cx="5647074" cy="4388813"/>
          </a:xfrm>
          <a:noFill/>
        </p:spPr>
        <p:txBody>
          <a:bodyPr/>
          <a:lstStyle/>
          <a:p>
            <a:pPr defTabSz="607499">
              <a:spcBef>
                <a:spcPct val="0"/>
              </a:spcBef>
            </a:pPr>
            <a:r>
              <a:rPr lang="en-US" dirty="0" smtClean="0"/>
              <a:t>Effective </a:t>
            </a:r>
            <a:r>
              <a:rPr lang="en-US" dirty="0"/>
              <a:t>discussions begin with teachers asking students questions that elicit high-level thinking skills. </a:t>
            </a:r>
            <a:r>
              <a:rPr lang="en-US" dirty="0" smtClean="0"/>
              <a:t> These questions encourage students to think deeply about the text ‘s meaning, not just to recall information. Questions might begin with:</a:t>
            </a:r>
          </a:p>
          <a:p>
            <a:pPr marL="171450" indent="-171450" defTabSz="607499">
              <a:spcBef>
                <a:spcPct val="0"/>
              </a:spcBef>
              <a:buFont typeface="Arial" pitchFamily="34" charset="0"/>
              <a:buChar char="•"/>
            </a:pPr>
            <a:r>
              <a:rPr lang="en-US" dirty="0" smtClean="0"/>
              <a:t>Why did that happen?</a:t>
            </a:r>
          </a:p>
          <a:p>
            <a:pPr marL="171450" indent="-171450" defTabSz="607499">
              <a:spcBef>
                <a:spcPct val="0"/>
              </a:spcBef>
              <a:buFont typeface="Arial" pitchFamily="34" charset="0"/>
              <a:buChar char="•"/>
            </a:pPr>
            <a:r>
              <a:rPr lang="en-US" dirty="0" smtClean="0"/>
              <a:t>What do you think about that?</a:t>
            </a:r>
          </a:p>
          <a:p>
            <a:pPr marL="171450" indent="-171450" defTabSz="607499">
              <a:spcBef>
                <a:spcPct val="0"/>
              </a:spcBef>
              <a:buFont typeface="Arial" pitchFamily="34" charset="0"/>
              <a:buChar char="•"/>
            </a:pPr>
            <a:r>
              <a:rPr lang="en-US" dirty="0" smtClean="0"/>
              <a:t>What does the author mean by this?</a:t>
            </a:r>
          </a:p>
          <a:p>
            <a:pPr marL="171450" indent="-171450" defTabSz="607499">
              <a:spcBef>
                <a:spcPct val="0"/>
              </a:spcBef>
              <a:buFont typeface="Arial" pitchFamily="34" charset="0"/>
              <a:buChar char="•"/>
            </a:pPr>
            <a:endParaRPr lang="en-US" dirty="0"/>
          </a:p>
          <a:p>
            <a:pPr defTabSz="607499">
              <a:spcBef>
                <a:spcPct val="0"/>
              </a:spcBef>
            </a:pPr>
            <a:r>
              <a:rPr lang="en-US" dirty="0" smtClean="0"/>
              <a:t>Such questions are complex and may require teacher scaffolding to support young students as they attempt to grasp what is asked and how to respond.  When students have difficulty answering higher-level questions, it is appropriate to back up and ask students several “smaller” questions that  lead them to think about the text at a higher level.  </a:t>
            </a:r>
          </a:p>
          <a:p>
            <a:pPr defTabSz="607499">
              <a:spcBef>
                <a:spcPct val="0"/>
              </a:spcBef>
            </a:pPr>
            <a:endParaRPr lang="en-US" dirty="0"/>
          </a:p>
          <a:p>
            <a:pPr defTabSz="607499">
              <a:spcBef>
                <a:spcPct val="0"/>
              </a:spcBef>
            </a:pPr>
            <a:r>
              <a:rPr lang="en-US" dirty="0" smtClean="0"/>
              <a:t>For example, </a:t>
            </a:r>
            <a:r>
              <a:rPr lang="en-US" dirty="0"/>
              <a:t>a</a:t>
            </a:r>
            <a:r>
              <a:rPr lang="en-US" dirty="0" smtClean="0"/>
              <a:t> student may have trouble with a question such as, “In the book </a:t>
            </a:r>
            <a:r>
              <a:rPr lang="en-US" i="1" dirty="0" err="1" smtClean="0"/>
              <a:t>Nim’s</a:t>
            </a:r>
            <a:r>
              <a:rPr lang="en-US" i="1" dirty="0" smtClean="0"/>
              <a:t> Island</a:t>
            </a:r>
            <a:r>
              <a:rPr lang="en-US" dirty="0" smtClean="0"/>
              <a:t>, why do you think </a:t>
            </a:r>
            <a:r>
              <a:rPr lang="en-US" dirty="0" err="1" smtClean="0"/>
              <a:t>Nim</a:t>
            </a:r>
            <a:r>
              <a:rPr lang="en-US" dirty="0" smtClean="0"/>
              <a:t> starts to correspond with Alex Rover?”  Teachers can scaffold support by asking a question with multiple choice answers, such as , “Do you think </a:t>
            </a:r>
            <a:r>
              <a:rPr lang="en-US" dirty="0" err="1" smtClean="0"/>
              <a:t>Nim</a:t>
            </a:r>
            <a:r>
              <a:rPr lang="en-US" dirty="0" smtClean="0"/>
              <a:t> started to correspond with Alex Rover because she was lonely, or she needed help, or she was her favorite author?”  Students may choose any response, but then share why they think their answer is correct.  This helps to steer the students back on track to the higher-order questions. </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most important things that a teacher can do to promote higher-level questions and effective discussion in the classroom is to plan for and prepare the questions ahead of time.  Teachers should take into consideration the mix of questions that progress from literal to complex.  To encourage discussion, questions should elicit more than a simple “yes” or “no” response.</a:t>
            </a: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13</a:t>
            </a:fld>
            <a:endParaRPr lang="en-US"/>
          </a:p>
        </p:txBody>
      </p:sp>
    </p:spTree>
    <p:extLst>
      <p:ext uri="{BB962C8B-B14F-4D97-AF65-F5344CB8AC3E}">
        <p14:creationId xmlns:p14="http://schemas.microsoft.com/office/powerpoint/2010/main" val="41909630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different levels of questions, from </a:t>
            </a:r>
            <a:r>
              <a:rPr lang="en-US" dirty="0"/>
              <a:t>literal to </a:t>
            </a:r>
            <a:r>
              <a:rPr lang="en-US" dirty="0" smtClean="0"/>
              <a:t>complex, do make a difference.  The different levels of questions can help students increase their comprehension of texts that are read aloud and those read independently.</a:t>
            </a: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14</a:t>
            </a:fld>
            <a:endParaRPr lang="en-US"/>
          </a:p>
        </p:txBody>
      </p:sp>
    </p:spTree>
    <p:extLst>
      <p:ext uri="{BB962C8B-B14F-4D97-AF65-F5344CB8AC3E}">
        <p14:creationId xmlns:p14="http://schemas.microsoft.com/office/powerpoint/2010/main" val="4149468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Take a look at this visual representation of the continuum of questions.  As you move up the stairs you can see the higher-level of thinking required from students as they answer questions. </a:t>
            </a:r>
          </a:p>
          <a:p>
            <a:pPr lvl="0"/>
            <a:endParaRPr lang="en-US" dirty="0">
              <a:solidFill>
                <a:prstClr val="black"/>
              </a:solidFill>
            </a:endParaRPr>
          </a:p>
          <a:p>
            <a:pPr lvl="0"/>
            <a:r>
              <a:rPr lang="en-US" dirty="0">
                <a:solidFill>
                  <a:prstClr val="black"/>
                </a:solidFill>
              </a:rPr>
              <a:t>Take a moment and discuss the following </a:t>
            </a:r>
            <a:r>
              <a:rPr lang="en-US" dirty="0" smtClean="0">
                <a:solidFill>
                  <a:prstClr val="black"/>
                </a:solidFill>
              </a:rPr>
              <a:t>questions on </a:t>
            </a:r>
            <a:r>
              <a:rPr lang="en-US" b="1" dirty="0" smtClean="0">
                <a:solidFill>
                  <a:prstClr val="black"/>
                </a:solidFill>
              </a:rPr>
              <a:t>Handout 6,</a:t>
            </a:r>
            <a:r>
              <a:rPr lang="en-US" dirty="0" smtClean="0">
                <a:solidFill>
                  <a:prstClr val="black"/>
                </a:solidFill>
              </a:rPr>
              <a:t> </a:t>
            </a:r>
            <a:r>
              <a:rPr lang="en-US" i="1" dirty="0" smtClean="0">
                <a:solidFill>
                  <a:prstClr val="black"/>
                </a:solidFill>
              </a:rPr>
              <a:t>Continuum of Questions</a:t>
            </a:r>
            <a:r>
              <a:rPr lang="en-US" dirty="0" smtClean="0">
                <a:solidFill>
                  <a:prstClr val="black"/>
                </a:solidFill>
              </a:rPr>
              <a:t>:</a:t>
            </a:r>
            <a:r>
              <a:rPr lang="en-US" dirty="0">
                <a:solidFill>
                  <a:prstClr val="black"/>
                </a:solidFill>
              </a:rPr>
              <a:t/>
            </a:r>
            <a:br>
              <a:rPr lang="en-US" dirty="0">
                <a:solidFill>
                  <a:prstClr val="black"/>
                </a:solidFill>
              </a:rPr>
            </a:br>
            <a:endParaRPr lang="en-US" dirty="0">
              <a:solidFill>
                <a:prstClr val="black"/>
              </a:solidFill>
            </a:endParaRPr>
          </a:p>
          <a:p>
            <a:pPr marL="171450" lvl="0" indent="-171450">
              <a:buFont typeface="Arial" pitchFamily="34" charset="0"/>
              <a:buChar char="•"/>
            </a:pPr>
            <a:r>
              <a:rPr lang="en-US" dirty="0">
                <a:solidFill>
                  <a:prstClr val="black"/>
                </a:solidFill>
              </a:rPr>
              <a:t>Which types of questions above allow for richer discussions within student groups? </a:t>
            </a:r>
          </a:p>
          <a:p>
            <a:pPr marL="171450" lvl="0" indent="-171450">
              <a:buFont typeface="Arial" pitchFamily="34" charset="0"/>
              <a:buChar char="•"/>
            </a:pPr>
            <a:r>
              <a:rPr lang="en-US" dirty="0">
                <a:solidFill>
                  <a:prstClr val="black"/>
                </a:solidFill>
              </a:rPr>
              <a:t>Why do you think that?</a:t>
            </a: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15</a:t>
            </a:fld>
            <a:endParaRPr lang="en-US"/>
          </a:p>
        </p:txBody>
      </p:sp>
    </p:spTree>
    <p:extLst>
      <p:ext uri="{BB962C8B-B14F-4D97-AF65-F5344CB8AC3E}">
        <p14:creationId xmlns:p14="http://schemas.microsoft.com/office/powerpoint/2010/main" val="894702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16</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22928" y="4306522"/>
            <a:ext cx="5647074" cy="4388813"/>
          </a:xfrm>
          <a:noFill/>
        </p:spPr>
        <p:txBody>
          <a:bodyPr/>
          <a:lstStyle/>
          <a:p>
            <a:pPr lvl="0" defTabSz="607499">
              <a:spcBef>
                <a:spcPct val="0"/>
              </a:spcBef>
            </a:pPr>
            <a:r>
              <a:rPr lang="en-US" dirty="0" smtClean="0">
                <a:solidFill>
                  <a:prstClr val="black"/>
                </a:solidFill>
              </a:rPr>
              <a:t>The </a:t>
            </a:r>
            <a:r>
              <a:rPr lang="en-US" dirty="0">
                <a:solidFill>
                  <a:prstClr val="black"/>
                </a:solidFill>
              </a:rPr>
              <a:t>use of authentic questions by the teacher is an important step to effective discussion.  Authentic questions are defined as questions that do not have a pre-specified answer that the teacher is seeking.  </a:t>
            </a:r>
          </a:p>
          <a:p>
            <a:pPr lvl="0" defTabSz="607499">
              <a:spcBef>
                <a:spcPct val="0"/>
              </a:spcBef>
            </a:pPr>
            <a:endParaRPr lang="en-US" dirty="0">
              <a:solidFill>
                <a:prstClr val="black"/>
              </a:solidFill>
            </a:endParaRPr>
          </a:p>
          <a:p>
            <a:pPr lvl="0" defTabSz="607499">
              <a:spcBef>
                <a:spcPct val="0"/>
              </a:spcBef>
            </a:pPr>
            <a:r>
              <a:rPr lang="en-US" dirty="0" smtClean="0">
                <a:solidFill>
                  <a:prstClr val="black"/>
                </a:solidFill>
              </a:rPr>
              <a:t>These </a:t>
            </a:r>
            <a:r>
              <a:rPr lang="en-US" dirty="0">
                <a:solidFill>
                  <a:prstClr val="black"/>
                </a:solidFill>
              </a:rPr>
              <a:t>questions may be used to explore differing understandings rather than to “test” what students might already know.  They may have multiple right answers, no right answer, no answer at all, or perhaps only leads to more questions.  </a:t>
            </a:r>
          </a:p>
          <a:p>
            <a:pPr lvl="0" defTabSz="607499">
              <a:spcBef>
                <a:spcPct val="0"/>
              </a:spcBef>
            </a:pPr>
            <a:endParaRPr lang="en-US" dirty="0">
              <a:solidFill>
                <a:prstClr val="black"/>
              </a:solidFill>
            </a:endParaRPr>
          </a:p>
          <a:p>
            <a:pPr lvl="0" defTabSz="607499">
              <a:spcBef>
                <a:spcPct val="0"/>
              </a:spcBef>
            </a:pPr>
            <a:r>
              <a:rPr lang="en-US" dirty="0" smtClean="0">
                <a:solidFill>
                  <a:prstClr val="black"/>
                </a:solidFill>
              </a:rPr>
              <a:t>These </a:t>
            </a:r>
            <a:r>
              <a:rPr lang="en-US" dirty="0">
                <a:solidFill>
                  <a:prstClr val="black"/>
                </a:solidFill>
              </a:rPr>
              <a:t>types of questions allow students to engage in deeper thinking rather than to simply retell information in the text.</a:t>
            </a:r>
          </a:p>
          <a:p>
            <a:pPr marL="113810" lvl="0" indent="-113810" defTabSz="607499">
              <a:spcBef>
                <a:spcPct val="0"/>
              </a:spcBef>
            </a:pPr>
            <a:endParaRPr lang="en-US" sz="1000"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Authentic questions </a:t>
            </a:r>
            <a:r>
              <a:rPr lang="en-US" dirty="0"/>
              <a:t>may be posed to </a:t>
            </a:r>
            <a:r>
              <a:rPr lang="en-US" dirty="0" smtClean="0"/>
              <a:t>elicit </a:t>
            </a:r>
            <a:r>
              <a:rPr lang="en-US" dirty="0"/>
              <a:t>differing </a:t>
            </a:r>
            <a:r>
              <a:rPr lang="en-US" dirty="0" smtClean="0"/>
              <a:t>reactions.  There may be disagreement within the group that could lead to a rich discussion of why the students' reactions differ.  </a:t>
            </a:r>
          </a:p>
          <a:p>
            <a:endParaRPr lang="en-US" dirty="0"/>
          </a:p>
          <a:p>
            <a:r>
              <a:rPr lang="en-US" dirty="0" smtClean="0"/>
              <a:t>These questions may also lead students to find the evidence that supports their initial reactions in order to “defend”  or change their answers.  Changing answers models that it is okay to change your mind based on new information.</a:t>
            </a: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17</a:t>
            </a:fld>
            <a:endParaRPr lang="en-US"/>
          </a:p>
        </p:txBody>
      </p:sp>
    </p:spTree>
    <p:extLst>
      <p:ext uri="{BB962C8B-B14F-4D97-AF65-F5344CB8AC3E}">
        <p14:creationId xmlns:p14="http://schemas.microsoft.com/office/powerpoint/2010/main" val="33047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Authentic questions that stimulate deep thinking may look similar to these  sample questions.  For example: </a:t>
            </a:r>
          </a:p>
          <a:p>
            <a:endParaRPr lang="en-US" dirty="0" smtClean="0"/>
          </a:p>
          <a:p>
            <a:pPr marL="171450" indent="-171450">
              <a:buFont typeface="Arial" pitchFamily="34" charset="0"/>
              <a:buChar char="•"/>
            </a:pPr>
            <a:r>
              <a:rPr lang="en-US" dirty="0" smtClean="0"/>
              <a:t>How is Frog similar to Toad? How is Frog different from Toad?</a:t>
            </a:r>
          </a:p>
          <a:p>
            <a:pPr marL="171450" indent="-171450">
              <a:buFont typeface="Arial" pitchFamily="34" charset="0"/>
              <a:buChar char="•"/>
            </a:pPr>
            <a:endParaRPr lang="en-US" dirty="0" smtClean="0"/>
          </a:p>
          <a:p>
            <a:pPr marL="171450" indent="-171450">
              <a:buFont typeface="Arial" pitchFamily="34" charset="0"/>
              <a:buChar char="•"/>
            </a:pPr>
            <a:r>
              <a:rPr lang="en-US" dirty="0" smtClean="0"/>
              <a:t>After looking </a:t>
            </a:r>
            <a:r>
              <a:rPr lang="en-US" dirty="0"/>
              <a:t>at the </a:t>
            </a:r>
            <a:r>
              <a:rPr lang="en-US" i="1" dirty="0"/>
              <a:t>Mysteries of Harris Burdick </a:t>
            </a:r>
            <a:r>
              <a:rPr lang="en-US" dirty="0"/>
              <a:t>picture entitled, “The Seven Chairs</a:t>
            </a:r>
            <a:r>
              <a:rPr lang="en-US" dirty="0" smtClean="0"/>
              <a:t>”, where else might we find one of the seven chairs?</a:t>
            </a:r>
          </a:p>
          <a:p>
            <a:pPr marL="171450" indent="-171450">
              <a:buFont typeface="Arial" pitchFamily="34" charset="0"/>
              <a:buChar char="•"/>
            </a:pPr>
            <a:endParaRPr lang="en-US" dirty="0"/>
          </a:p>
          <a:p>
            <a:r>
              <a:rPr lang="en-US" dirty="0" smtClean="0"/>
              <a:t>As you can see, the questions are designed to promote deep thinking while eliciting responses from students that may differ from their peers and begin rich discussion.  While generic questions have their place, try to make your authentic questions as specific as possible to the text.</a:t>
            </a: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18</a:t>
            </a:fld>
            <a:endParaRPr lang="en-US"/>
          </a:p>
        </p:txBody>
      </p:sp>
    </p:spTree>
    <p:extLst>
      <p:ext uri="{BB962C8B-B14F-4D97-AF65-F5344CB8AC3E}">
        <p14:creationId xmlns:p14="http://schemas.microsoft.com/office/powerpoint/2010/main" val="2731237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it is your turn to try it.  Let’s take a few moments to read the following text</a:t>
            </a:r>
            <a:r>
              <a:rPr lang="en-US" dirty="0"/>
              <a:t>. Then </a:t>
            </a:r>
            <a:r>
              <a:rPr lang="en-US" dirty="0" smtClean="0"/>
              <a:t>prepare </a:t>
            </a:r>
            <a:r>
              <a:rPr lang="en-US" dirty="0"/>
              <a:t>an authentic question for students to </a:t>
            </a:r>
            <a:r>
              <a:rPr lang="en-US" dirty="0" smtClean="0"/>
              <a:t>answer.  Remember, authentic questions may elicit differing responses from students, but always encourage deep thinking.</a:t>
            </a:r>
          </a:p>
          <a:p>
            <a:endParaRPr lang="en-US" dirty="0"/>
          </a:p>
          <a:p>
            <a:r>
              <a:rPr lang="en-US" i="1" dirty="0" smtClean="0"/>
              <a:t>“</a:t>
            </a:r>
            <a:r>
              <a:rPr lang="en-US" i="1" dirty="0" err="1" smtClean="0"/>
              <a:t>Sela</a:t>
            </a:r>
            <a:r>
              <a:rPr lang="en-US" i="1" dirty="0" smtClean="0"/>
              <a:t> and Jason ran around the corner of the old building just as the wind began to pick up and whip around their legs.  As they crouched near the bottom of the old stairs that led to the back door, they heard the creaking boards of the wooden building begin to clamor loudly.  </a:t>
            </a:r>
          </a:p>
          <a:p>
            <a:endParaRPr lang="en-US" i="1" dirty="0" smtClean="0"/>
          </a:p>
          <a:p>
            <a:r>
              <a:rPr lang="en-US" i="1" dirty="0" smtClean="0"/>
              <a:t>Beginning to panic, Jason started to pull at the ancient boards of the stair steps.  Finding one board loose, he pulled it off and started to drag </a:t>
            </a:r>
            <a:r>
              <a:rPr lang="en-US" i="1" dirty="0" err="1" smtClean="0"/>
              <a:t>Sela</a:t>
            </a:r>
            <a:r>
              <a:rPr lang="en-US" i="1" dirty="0" smtClean="0"/>
              <a:t> with him under the stairs.  Just as they cleared the stairs, they heard the deafening sound of the back door flying off of its hinges.”</a:t>
            </a:r>
          </a:p>
          <a:p>
            <a:endParaRPr lang="en-US" i="1" dirty="0" smtClean="0"/>
          </a:p>
          <a:p>
            <a:r>
              <a:rPr lang="en-US" dirty="0" smtClean="0"/>
              <a:t>After </a:t>
            </a:r>
            <a:r>
              <a:rPr lang="en-US" dirty="0"/>
              <a:t>you have written your authentic question, share with your colleagues and discuss how your question promotes </a:t>
            </a:r>
            <a:r>
              <a:rPr lang="en-US" dirty="0" smtClean="0"/>
              <a:t>deeper thinking.   </a:t>
            </a:r>
            <a:r>
              <a:rPr lang="en-US" dirty="0"/>
              <a:t>Once you’ve finished the </a:t>
            </a:r>
            <a:r>
              <a:rPr lang="en-US" dirty="0" smtClean="0"/>
              <a:t>discussion or have reflected on your question, </a:t>
            </a:r>
            <a:r>
              <a:rPr lang="en-US" dirty="0"/>
              <a:t>continue with the webinar</a:t>
            </a:r>
            <a:r>
              <a:rPr lang="en-US" dirty="0" smtClean="0"/>
              <a:t>.</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19</a:t>
            </a:fld>
            <a:endParaRPr lang="en-US"/>
          </a:p>
        </p:txBody>
      </p:sp>
    </p:spTree>
    <p:extLst>
      <p:ext uri="{BB962C8B-B14F-4D97-AF65-F5344CB8AC3E}">
        <p14:creationId xmlns:p14="http://schemas.microsoft.com/office/powerpoint/2010/main" val="3594167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important to remember the goals for participants within this series of webinars.  These objectives include:</a:t>
            </a:r>
          </a:p>
          <a:p>
            <a:pPr marL="171450" indent="-171450">
              <a:buFont typeface="Arial" pitchFamily="34" charset="0"/>
              <a:buChar char="•"/>
            </a:pPr>
            <a:r>
              <a:rPr lang="en-US" dirty="0" smtClean="0"/>
              <a:t>understand </a:t>
            </a:r>
            <a:r>
              <a:rPr lang="en-US" dirty="0"/>
              <a:t>the </a:t>
            </a:r>
            <a:r>
              <a:rPr lang="en-US" dirty="0" smtClean="0"/>
              <a:t>research</a:t>
            </a:r>
            <a:r>
              <a:rPr lang="en-US" baseline="0" dirty="0" smtClean="0"/>
              <a:t> </a:t>
            </a:r>
            <a:r>
              <a:rPr lang="en-US" dirty="0" smtClean="0"/>
              <a:t>on </a:t>
            </a:r>
            <a:r>
              <a:rPr lang="en-US" dirty="0"/>
              <a:t>text discussion and how it is most effectively used with in the classroom;</a:t>
            </a:r>
          </a:p>
          <a:p>
            <a:pPr marL="171450" indent="-171450">
              <a:buFont typeface="Arial" pitchFamily="34" charset="0"/>
              <a:buChar char="•"/>
            </a:pPr>
            <a:r>
              <a:rPr lang="en-US" dirty="0"/>
              <a:t>i</a:t>
            </a:r>
            <a:r>
              <a:rPr lang="en-US" dirty="0" smtClean="0"/>
              <a:t>dentify </a:t>
            </a:r>
            <a:r>
              <a:rPr lang="en-US" dirty="0"/>
              <a:t>several characteristics of effective discussions;</a:t>
            </a:r>
          </a:p>
          <a:p>
            <a:pPr marL="171450" indent="-171450">
              <a:buFont typeface="Arial" pitchFamily="34" charset="0"/>
              <a:buChar char="•"/>
            </a:pPr>
            <a:r>
              <a:rPr lang="en-US" dirty="0"/>
              <a:t>f</a:t>
            </a:r>
            <a:r>
              <a:rPr lang="en-US" dirty="0" smtClean="0"/>
              <a:t>amiliarize </a:t>
            </a:r>
            <a:r>
              <a:rPr lang="en-US" dirty="0"/>
              <a:t>yourself with tools to plan and organize text discussion; and </a:t>
            </a:r>
          </a:p>
          <a:p>
            <a:pPr marL="171450" indent="-171450">
              <a:buFont typeface="Arial" pitchFamily="34" charset="0"/>
              <a:buChar char="•"/>
            </a:pPr>
            <a:r>
              <a:rPr lang="en-US" dirty="0"/>
              <a:t>learn </a:t>
            </a:r>
            <a:r>
              <a:rPr lang="en-US" dirty="0" smtClean="0"/>
              <a:t>about text </a:t>
            </a:r>
            <a:r>
              <a:rPr lang="en-US" dirty="0"/>
              <a:t>discussion strategies that can be used in the classroom.</a:t>
            </a:r>
          </a:p>
          <a:p>
            <a:endParaRPr lang="en-US" dirty="0"/>
          </a:p>
          <a:p>
            <a:r>
              <a:rPr lang="en-US" dirty="0" smtClean="0"/>
              <a:t>As you may recall, the first module in this series provided an overview of the research behind the effectiveness of discussion of text in supporting student understanding of text.</a:t>
            </a:r>
          </a:p>
          <a:p>
            <a:endParaRPr lang="en-US" dirty="0"/>
          </a:p>
          <a:p>
            <a:r>
              <a:rPr lang="en-US" dirty="0" smtClean="0"/>
              <a:t>This second module will provide a more in-depth look at the characteristics of effective discussion of text and give helpful examples of strategies that can be used in elementary school classrooms.  We will also share tools that can be used to start to plan and organize K-5 classrooms for effective discussion.</a:t>
            </a: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2</a:t>
            </a:fld>
            <a:endParaRPr lang="en-US"/>
          </a:p>
        </p:txBody>
      </p:sp>
    </p:spTree>
    <p:extLst>
      <p:ext uri="{BB962C8B-B14F-4D97-AF65-F5344CB8AC3E}">
        <p14:creationId xmlns:p14="http://schemas.microsoft.com/office/powerpoint/2010/main" val="406115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20</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22928" y="4306522"/>
            <a:ext cx="5647074" cy="4388813"/>
          </a:xfrm>
          <a:noFill/>
        </p:spPr>
        <p:txBody>
          <a:bodyPr/>
          <a:lstStyle/>
          <a:p>
            <a:pPr lvl="0" defTabSz="607499">
              <a:spcBef>
                <a:spcPct val="0"/>
              </a:spcBef>
            </a:pPr>
            <a:r>
              <a:rPr lang="en-US" dirty="0">
                <a:solidFill>
                  <a:prstClr val="black"/>
                </a:solidFill>
              </a:rPr>
              <a:t>Another vital feature of discussion is the use of uptake in questioning.  Uptake is defined as questions that incorporate what a previous speaker has said.  The purpose of a teacher’s question after a previous question has been answered by a student or students is to “take up” or build on the previous comments in creating continuity in the discourse. </a:t>
            </a:r>
          </a:p>
          <a:p>
            <a:pPr marL="113810" lvl="0" indent="-113810" defTabSz="607499">
              <a:spcBef>
                <a:spcPct val="0"/>
              </a:spcBef>
            </a:pPr>
            <a:endParaRPr lang="en-US" dirty="0">
              <a:solidFill>
                <a:prstClr val="black"/>
              </a:solidFill>
            </a:endParaRPr>
          </a:p>
          <a:p>
            <a:pPr lvl="0" defTabSz="607499">
              <a:spcBef>
                <a:spcPct val="0"/>
              </a:spcBef>
            </a:pPr>
            <a:r>
              <a:rPr lang="en-US" dirty="0">
                <a:solidFill>
                  <a:prstClr val="black"/>
                </a:solidFill>
              </a:rPr>
              <a:t>In building rich discussion, many times the initial question begins the </a:t>
            </a:r>
            <a:r>
              <a:rPr lang="en-US" dirty="0" smtClean="0">
                <a:solidFill>
                  <a:prstClr val="black"/>
                </a:solidFill>
              </a:rPr>
              <a:t>discussion; however, </a:t>
            </a:r>
            <a:r>
              <a:rPr lang="en-US" dirty="0">
                <a:solidFill>
                  <a:prstClr val="black"/>
                </a:solidFill>
              </a:rPr>
              <a:t>further questioning allows for continued discussion to develop. It also helps keep the discussion focused, yet not dominated by the teacher.</a:t>
            </a:r>
          </a:p>
          <a:p>
            <a:pPr lvl="0" defTabSz="607499">
              <a:spcBef>
                <a:spcPct val="0"/>
              </a:spcBef>
            </a:pPr>
            <a:endParaRPr lang="en-US" dirty="0">
              <a:solidFill>
                <a:prstClr val="black"/>
              </a:solidFill>
            </a:endParaRPr>
          </a:p>
          <a:p>
            <a:pPr marL="113810" lvl="0" indent="-113810" defTabSz="607499">
              <a:spcBef>
                <a:spcPct val="0"/>
              </a:spcBef>
            </a:pPr>
            <a:endParaRPr lang="en-US" sz="1000"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276350" y="679450"/>
            <a:ext cx="4525963" cy="3394075"/>
          </a:xfrm>
          <a:ln/>
        </p:spPr>
      </p:sp>
      <p:sp>
        <p:nvSpPr>
          <p:cNvPr id="26626" name="Rectangle 3"/>
          <p:cNvSpPr>
            <a:spLocks noGrp="1" noChangeArrowheads="1"/>
          </p:cNvSpPr>
          <p:nvPr>
            <p:ph type="body" idx="1"/>
          </p:nvPr>
        </p:nvSpPr>
        <p:spPr>
          <a:noFill/>
          <a:ln/>
        </p:spPr>
        <p:txBody>
          <a:bodyPr/>
          <a:lstStyle/>
          <a:p>
            <a:r>
              <a:rPr lang="en-US" dirty="0" smtClean="0"/>
              <a:t>By presenting “uptake” questions that turn the thinking back to the students for further consideration, the teacher is structuring the discussion but allowing for the greater amount of time to be used by the students to discuss their thoughts.  While a teacher may not know exactly what the student response will be, by planning ahead and preparing uptake questions in advance, a teacher is much more likely to be able to support deeper discussion among students.</a:t>
            </a:r>
          </a:p>
          <a:p>
            <a:endParaRPr lang="en-US" dirty="0"/>
          </a:p>
          <a:p>
            <a:r>
              <a:rPr lang="en-US" dirty="0" smtClean="0"/>
              <a:t>Examples of “uptake” questions include:</a:t>
            </a:r>
          </a:p>
          <a:p>
            <a:pPr marL="171450" indent="-171450">
              <a:buFont typeface="Arial" pitchFamily="34" charset="0"/>
              <a:buChar char="•"/>
            </a:pPr>
            <a:endParaRPr lang="en-US" dirty="0" smtClean="0"/>
          </a:p>
          <a:p>
            <a:pPr marL="171450" indent="-171450">
              <a:buFont typeface="Arial" pitchFamily="34" charset="0"/>
              <a:buChar char="•"/>
            </a:pPr>
            <a:r>
              <a:rPr lang="en-US" dirty="0" smtClean="0"/>
              <a:t>Do you agree or disagree with what Jason said?</a:t>
            </a:r>
          </a:p>
          <a:p>
            <a:pPr marL="171450" indent="-171450">
              <a:buFont typeface="Arial" pitchFamily="34" charset="0"/>
              <a:buChar char="•"/>
            </a:pPr>
            <a:r>
              <a:rPr lang="en-US" dirty="0" smtClean="0"/>
              <a:t>What do you mean when you say that Robert and Peter had a hard time staying good friends after Peter moves away?</a:t>
            </a:r>
          </a:p>
          <a:p>
            <a:pPr marL="171450" indent="-171450">
              <a:buFont typeface="Arial" pitchFamily="34" charset="0"/>
              <a:buChar char="•"/>
            </a:pPr>
            <a:r>
              <a:rPr lang="en-US" dirty="0" smtClean="0"/>
              <a:t>How do you know that Amber Brown is nervous about starting the new school year with a new teacher?</a:t>
            </a:r>
          </a:p>
          <a:p>
            <a:pPr marL="171450" indent="-171450">
              <a:buFont typeface="Arial" pitchFamily="34" charset="0"/>
              <a:buChar char="•"/>
            </a:pPr>
            <a:endParaRPr lang="en-US" dirty="0" smtClean="0"/>
          </a:p>
          <a:p>
            <a:endParaRPr lang="en-US" dirty="0"/>
          </a:p>
          <a:p>
            <a:r>
              <a:rPr lang="en-US" dirty="0" smtClean="0"/>
              <a:t>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Now it’s your turn to provide uptake questions that build on the student’s answer to an initial question.  Take a look at the two student comments and write an uptake question for each.  Discuss your questions with a colleague or reflect on your own.</a:t>
            </a:r>
          </a:p>
          <a:p>
            <a:pPr lvl="0"/>
            <a:endParaRPr lang="en-US" dirty="0">
              <a:solidFill>
                <a:prstClr val="black"/>
              </a:solidFill>
            </a:endParaRPr>
          </a:p>
          <a:p>
            <a:pPr lvl="0"/>
            <a:r>
              <a:rPr lang="en-US" dirty="0" smtClean="0">
                <a:solidFill>
                  <a:prstClr val="black"/>
                </a:solidFill>
              </a:rPr>
              <a:t>An </a:t>
            </a:r>
            <a:r>
              <a:rPr lang="en-US" dirty="0">
                <a:solidFill>
                  <a:prstClr val="black"/>
                </a:solidFill>
              </a:rPr>
              <a:t>example of an uptake </a:t>
            </a:r>
            <a:r>
              <a:rPr lang="en-US" dirty="0" smtClean="0">
                <a:solidFill>
                  <a:prstClr val="black"/>
                </a:solidFill>
              </a:rPr>
              <a:t>question: </a:t>
            </a:r>
            <a:endParaRPr lang="en-US" dirty="0">
              <a:solidFill>
                <a:prstClr val="black"/>
              </a:solidFill>
            </a:endParaRPr>
          </a:p>
          <a:p>
            <a:pPr lvl="0"/>
            <a:endParaRPr lang="en-US" dirty="0">
              <a:solidFill>
                <a:prstClr val="black"/>
              </a:solidFill>
            </a:endParaRPr>
          </a:p>
          <a:p>
            <a:pPr lvl="0"/>
            <a:r>
              <a:rPr lang="en-US" dirty="0" smtClean="0">
                <a:solidFill>
                  <a:prstClr val="black"/>
                </a:solidFill>
              </a:rPr>
              <a:t>For the student </a:t>
            </a:r>
            <a:r>
              <a:rPr lang="en-US" dirty="0">
                <a:solidFill>
                  <a:prstClr val="black"/>
                </a:solidFill>
              </a:rPr>
              <a:t>answer, </a:t>
            </a:r>
            <a:r>
              <a:rPr lang="en-US" dirty="0" smtClean="0">
                <a:solidFill>
                  <a:prstClr val="black"/>
                </a:solidFill>
              </a:rPr>
              <a:t>“</a:t>
            </a:r>
            <a:r>
              <a:rPr lang="en-US" i="1" dirty="0" smtClean="0">
                <a:solidFill>
                  <a:prstClr val="black"/>
                </a:solidFill>
              </a:rPr>
              <a:t>Snowbell </a:t>
            </a:r>
            <a:r>
              <a:rPr lang="en-US" i="1" dirty="0">
                <a:solidFill>
                  <a:prstClr val="black"/>
                </a:solidFill>
              </a:rPr>
              <a:t>wants to get rid of Stuart Little</a:t>
            </a:r>
            <a:r>
              <a:rPr lang="en-US" dirty="0">
                <a:solidFill>
                  <a:prstClr val="black"/>
                </a:solidFill>
              </a:rPr>
              <a:t>,” would be, “</a:t>
            </a:r>
            <a:r>
              <a:rPr lang="en-US" i="1" dirty="0">
                <a:solidFill>
                  <a:prstClr val="black"/>
                </a:solidFill>
              </a:rPr>
              <a:t>What makes you think that Snowbell wants to get rid of Stuart Little</a:t>
            </a:r>
            <a:r>
              <a:rPr lang="en-US" dirty="0">
                <a:solidFill>
                  <a:prstClr val="black"/>
                </a:solidFill>
              </a:rPr>
              <a:t>?”</a:t>
            </a:r>
          </a:p>
          <a:p>
            <a:pPr lvl="0"/>
            <a:endParaRPr lang="en-US" dirty="0">
              <a:solidFill>
                <a:prstClr val="black"/>
              </a:solidFill>
            </a:endParaRPr>
          </a:p>
          <a:p>
            <a:pPr lvl="0"/>
            <a:r>
              <a:rPr lang="en-US" dirty="0">
                <a:solidFill>
                  <a:prstClr val="black"/>
                </a:solidFill>
              </a:rPr>
              <a:t>For </a:t>
            </a:r>
            <a:r>
              <a:rPr lang="en-US" dirty="0" smtClean="0">
                <a:solidFill>
                  <a:prstClr val="black"/>
                </a:solidFill>
              </a:rPr>
              <a:t>the student </a:t>
            </a:r>
            <a:r>
              <a:rPr lang="en-US" dirty="0">
                <a:solidFill>
                  <a:prstClr val="black"/>
                </a:solidFill>
              </a:rPr>
              <a:t>answer, “</a:t>
            </a:r>
            <a:r>
              <a:rPr lang="en-US" i="1" dirty="0" smtClean="0">
                <a:solidFill>
                  <a:prstClr val="black"/>
                </a:solidFill>
              </a:rPr>
              <a:t>I </a:t>
            </a:r>
            <a:r>
              <a:rPr lang="en-US" i="1" dirty="0">
                <a:solidFill>
                  <a:prstClr val="black"/>
                </a:solidFill>
              </a:rPr>
              <a:t>think cats have whiskers to help them judge whether they can fit through an opening,”</a:t>
            </a:r>
            <a:r>
              <a:rPr lang="en-US" dirty="0">
                <a:solidFill>
                  <a:prstClr val="black"/>
                </a:solidFill>
              </a:rPr>
              <a:t>  an uptake question might be, “</a:t>
            </a:r>
            <a:r>
              <a:rPr lang="en-US" i="1" dirty="0">
                <a:solidFill>
                  <a:prstClr val="black"/>
                </a:solidFill>
              </a:rPr>
              <a:t>Why do you think a cat’s whiskers help them judge space?”</a:t>
            </a:r>
          </a:p>
          <a:p>
            <a:pPr lvl="0"/>
            <a:endParaRPr lang="en-US" dirty="0">
              <a:solidFill>
                <a:prstClr val="black"/>
              </a:solidFill>
            </a:endParaRPr>
          </a:p>
        </p:txBody>
      </p:sp>
      <p:sp>
        <p:nvSpPr>
          <p:cNvPr id="4" name="Slide Number Placeholder 3"/>
          <p:cNvSpPr>
            <a:spLocks noGrp="1"/>
          </p:cNvSpPr>
          <p:nvPr>
            <p:ph type="sldNum" sz="quarter" idx="10"/>
          </p:nvPr>
        </p:nvSpPr>
        <p:spPr/>
        <p:txBody>
          <a:bodyPr/>
          <a:lstStyle/>
          <a:p>
            <a:fld id="{35552D39-C123-452D-8D3E-8B68AEFC00F3}"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5941673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stop for a moment and think about what a teacher should do when a student provides a wrong answer.  How do we scaffold student learning to get them back on track?  </a:t>
            </a:r>
          </a:p>
          <a:p>
            <a:endParaRPr lang="en-US" dirty="0"/>
          </a:p>
          <a:p>
            <a:r>
              <a:rPr lang="en-US" dirty="0" smtClean="0"/>
              <a:t>Questions a teacher may keep in reserve for such occasions should scaffold student understanding by stepping back from the original question and breaking it down into smaller questions for support.  Earlier multiple answer questions were used as an example of scaffolding higher-order questions.  Examples of other scaffolds include:</a:t>
            </a:r>
          </a:p>
          <a:p>
            <a:pPr marL="171450" indent="-171450">
              <a:buFont typeface="Arial" pitchFamily="34" charset="0"/>
              <a:buChar char="•"/>
            </a:pPr>
            <a:r>
              <a:rPr lang="en-US" dirty="0" smtClean="0"/>
              <a:t>Giving the student more time, by saying, “Think again.”</a:t>
            </a:r>
          </a:p>
          <a:p>
            <a:pPr marL="171450" indent="-171450">
              <a:buFont typeface="Arial" pitchFamily="34" charset="0"/>
              <a:buChar char="•"/>
            </a:pPr>
            <a:r>
              <a:rPr lang="en-US" dirty="0" smtClean="0"/>
              <a:t>Rewording the question for greater understanding of what is being asked.</a:t>
            </a:r>
          </a:p>
          <a:p>
            <a:pPr marL="171450" indent="-171450">
              <a:buFont typeface="Arial" pitchFamily="34" charset="0"/>
              <a:buChar char="•"/>
            </a:pPr>
            <a:r>
              <a:rPr lang="en-US" dirty="0"/>
              <a:t>Give examples and non-examples of possible solutions</a:t>
            </a:r>
            <a:r>
              <a:rPr lang="en-US" dirty="0" smtClean="0"/>
              <a:t>.</a:t>
            </a:r>
          </a:p>
          <a:p>
            <a:pPr marL="171450" indent="-171450">
              <a:buFont typeface="Arial" pitchFamily="34" charset="0"/>
              <a:buChar char="•"/>
            </a:pPr>
            <a:endParaRPr lang="en-US" dirty="0"/>
          </a:p>
          <a:p>
            <a:r>
              <a:rPr lang="en-US" dirty="0" smtClean="0"/>
              <a:t>For students to develop deeper thinking, teachers must develop a repertoire of questions and strategies that will support students when they struggle with answering questions.  This advanced preparation is important in order to avoid “shutting down” the whole discussion or negatively impacting student willingness to participate in discussion.</a:t>
            </a:r>
            <a:endParaRPr lang="en-US" dirty="0"/>
          </a:p>
          <a:p>
            <a:pPr marL="171450" indent="-171450">
              <a:buFont typeface="Arial" pitchFamily="34" charset="0"/>
              <a:buChar char="•"/>
            </a:pPr>
            <a:endParaRPr lang="en-US" dirty="0" smtClean="0"/>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23</a:t>
            </a:fld>
            <a:endParaRPr lang="en-US"/>
          </a:p>
        </p:txBody>
      </p:sp>
    </p:spTree>
    <p:extLst>
      <p:ext uri="{BB962C8B-B14F-4D97-AF65-F5344CB8AC3E}">
        <p14:creationId xmlns:p14="http://schemas.microsoft.com/office/powerpoint/2010/main" val="27341433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24</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22928" y="4306522"/>
            <a:ext cx="5647074" cy="4388813"/>
          </a:xfrm>
          <a:noFill/>
        </p:spPr>
        <p:txBody>
          <a:bodyPr/>
          <a:lstStyle/>
          <a:p>
            <a:pPr lvl="0" defTabSz="607499">
              <a:spcBef>
                <a:spcPct val="0"/>
              </a:spcBef>
            </a:pPr>
            <a:r>
              <a:rPr lang="en-US" dirty="0">
                <a:solidFill>
                  <a:prstClr val="black"/>
                </a:solidFill>
              </a:rPr>
              <a:t>Another important feature of discussion is students’ elaborated explanations.  In the early grades, students may not be able to develop this skill without teacher scaffolding.   </a:t>
            </a:r>
          </a:p>
          <a:p>
            <a:pPr lvl="0" defTabSz="607499">
              <a:spcBef>
                <a:spcPct val="0"/>
              </a:spcBef>
            </a:pPr>
            <a:endParaRPr lang="en-US" dirty="0">
              <a:solidFill>
                <a:prstClr val="black"/>
              </a:solidFill>
            </a:endParaRPr>
          </a:p>
          <a:p>
            <a:pPr lvl="0" defTabSz="607499">
              <a:spcBef>
                <a:spcPct val="0"/>
              </a:spcBef>
            </a:pPr>
            <a:r>
              <a:rPr lang="en-US" dirty="0">
                <a:solidFill>
                  <a:prstClr val="black"/>
                </a:solidFill>
              </a:rPr>
              <a:t>Elaboration is when someone expands the topic of discussion.  Students may elaborate what they think or feel about an event or character in the text.  Teachers can support this by asking, “Tell me more.”</a:t>
            </a:r>
          </a:p>
          <a:p>
            <a:pPr lvl="0" defTabSz="607499">
              <a:spcBef>
                <a:spcPct val="0"/>
              </a:spcBef>
            </a:pPr>
            <a:endParaRPr lang="en-US" dirty="0">
              <a:solidFill>
                <a:prstClr val="black"/>
              </a:solidFill>
            </a:endParaRPr>
          </a:p>
          <a:p>
            <a:pPr lvl="0" defTabSz="607499">
              <a:spcBef>
                <a:spcPct val="0"/>
              </a:spcBef>
            </a:pPr>
            <a:r>
              <a:rPr lang="en-US" dirty="0">
                <a:solidFill>
                  <a:prstClr val="black"/>
                </a:solidFill>
              </a:rPr>
              <a:t>Students can learn to elaborate explanations by connecting the text:</a:t>
            </a:r>
          </a:p>
          <a:p>
            <a:pPr marL="171450" lvl="0" indent="-171450" defTabSz="607499">
              <a:spcBef>
                <a:spcPct val="0"/>
              </a:spcBef>
              <a:buFont typeface="Arial" pitchFamily="34" charset="0"/>
              <a:buChar char="•"/>
            </a:pPr>
            <a:r>
              <a:rPr lang="en-US" dirty="0">
                <a:solidFill>
                  <a:prstClr val="black"/>
                </a:solidFill>
              </a:rPr>
              <a:t>To </a:t>
            </a:r>
            <a:r>
              <a:rPr lang="en-US" dirty="0" smtClean="0">
                <a:solidFill>
                  <a:prstClr val="black"/>
                </a:solidFill>
              </a:rPr>
              <a:t>self;</a:t>
            </a:r>
            <a:endParaRPr lang="en-US" dirty="0">
              <a:solidFill>
                <a:prstClr val="black"/>
              </a:solidFill>
            </a:endParaRPr>
          </a:p>
          <a:p>
            <a:pPr marL="171450" lvl="0" indent="-171450" defTabSz="607499">
              <a:spcBef>
                <a:spcPct val="0"/>
              </a:spcBef>
              <a:buFont typeface="Arial" pitchFamily="34" charset="0"/>
              <a:buChar char="•"/>
            </a:pPr>
            <a:r>
              <a:rPr lang="en-US" dirty="0">
                <a:solidFill>
                  <a:prstClr val="black"/>
                </a:solidFill>
              </a:rPr>
              <a:t>To other </a:t>
            </a:r>
            <a:r>
              <a:rPr lang="en-US" dirty="0" smtClean="0">
                <a:solidFill>
                  <a:prstClr val="black"/>
                </a:solidFill>
              </a:rPr>
              <a:t>text;</a:t>
            </a:r>
            <a:endParaRPr lang="en-US" dirty="0">
              <a:solidFill>
                <a:prstClr val="black"/>
              </a:solidFill>
            </a:endParaRPr>
          </a:p>
          <a:p>
            <a:pPr marL="171450" lvl="0" indent="-171450" defTabSz="607499">
              <a:spcBef>
                <a:spcPct val="0"/>
              </a:spcBef>
              <a:buFont typeface="Arial" pitchFamily="34" charset="0"/>
              <a:buChar char="•"/>
            </a:pPr>
            <a:r>
              <a:rPr lang="en-US" dirty="0">
                <a:solidFill>
                  <a:prstClr val="black"/>
                </a:solidFill>
              </a:rPr>
              <a:t>To the “world” or their experiences in the </a:t>
            </a:r>
            <a:r>
              <a:rPr lang="en-US" dirty="0" smtClean="0">
                <a:solidFill>
                  <a:prstClr val="black"/>
                </a:solidFill>
              </a:rPr>
              <a:t>world.</a:t>
            </a:r>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important for teachers to be able to teach students how to elaborate when discussing a text. Take a look at one example of a structure to teach students to use when discussing text.</a:t>
            </a:r>
          </a:p>
          <a:p>
            <a:endParaRPr lang="en-US" dirty="0" smtClean="0"/>
          </a:p>
          <a:p>
            <a:r>
              <a:rPr lang="en-US" dirty="0" smtClean="0"/>
              <a:t>One way to elaborate is to connect the text they had read to themselves.  For example, </a:t>
            </a:r>
            <a:r>
              <a:rPr lang="en-US" i="1" dirty="0" smtClean="0"/>
              <a:t>“I thought Stuart Little was braver than I would be because I would be too scared to go out into the big world to find </a:t>
            </a:r>
            <a:r>
              <a:rPr lang="en-US" i="1" dirty="0" err="1" smtClean="0"/>
              <a:t>Margalo</a:t>
            </a:r>
            <a:r>
              <a:rPr lang="en-US" i="1" dirty="0" smtClean="0"/>
              <a:t>.”</a:t>
            </a:r>
          </a:p>
          <a:p>
            <a:endParaRPr lang="en-US" i="1" dirty="0"/>
          </a:p>
          <a:p>
            <a:r>
              <a:rPr lang="en-US" dirty="0" smtClean="0"/>
              <a:t>Another way to elaborate during a discussion is to link the text to another text that had been previously read.  The students could discuss similarities and differences.</a:t>
            </a:r>
          </a:p>
          <a:p>
            <a:endParaRPr lang="en-US" dirty="0"/>
          </a:p>
          <a:p>
            <a:r>
              <a:rPr lang="en-US" dirty="0" smtClean="0"/>
              <a:t>Finally, another way of elaborating an explanation during a discussion is to connect the text to the “world.”  Students can share how a fictional text would connect with reality or how a nonfictional text relates to the world the students know.  For example, “</a:t>
            </a:r>
            <a:r>
              <a:rPr lang="en-US" i="1" dirty="0" smtClean="0"/>
              <a:t>If Amelia </a:t>
            </a:r>
            <a:r>
              <a:rPr lang="en-US" i="1" dirty="0" err="1" smtClean="0"/>
              <a:t>Bedelia</a:t>
            </a:r>
            <a:r>
              <a:rPr lang="en-US" i="1" dirty="0" smtClean="0"/>
              <a:t> was really a maid for a family, she would be fired for creating such problems in the house.  Not many families would keep someone who cuts up drapes and puts light bulbs on a clothesline!”</a:t>
            </a:r>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25</a:t>
            </a:fld>
            <a:endParaRPr lang="en-US"/>
          </a:p>
        </p:txBody>
      </p:sp>
    </p:spTree>
    <p:extLst>
      <p:ext uri="{BB962C8B-B14F-4D97-AF65-F5344CB8AC3E}">
        <p14:creationId xmlns:p14="http://schemas.microsoft.com/office/powerpoint/2010/main" val="3447693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26</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22928" y="4306522"/>
            <a:ext cx="5647074" cy="4388813"/>
          </a:xfrm>
          <a:noFill/>
        </p:spPr>
        <p:txBody>
          <a:bodyPr/>
          <a:lstStyle/>
          <a:p>
            <a:pPr lvl="0" defTabSz="607499">
              <a:spcBef>
                <a:spcPct val="0"/>
              </a:spcBef>
            </a:pPr>
            <a:r>
              <a:rPr lang="en-US" dirty="0">
                <a:solidFill>
                  <a:prstClr val="black"/>
                </a:solidFill>
              </a:rPr>
              <a:t>The last feature of discourse we will discuss is supporting students’ exploratory talk.  It is important to provide opportunities for students to explore the text with their peers.  </a:t>
            </a:r>
            <a:endParaRPr lang="en-US" dirty="0" smtClean="0">
              <a:solidFill>
                <a:prstClr val="black"/>
              </a:solidFill>
            </a:endParaRPr>
          </a:p>
          <a:p>
            <a:pPr lvl="0" defTabSz="607499">
              <a:spcBef>
                <a:spcPct val="0"/>
              </a:spcBef>
            </a:pPr>
            <a:endParaRPr lang="en-US" dirty="0">
              <a:solidFill>
                <a:prstClr val="black"/>
              </a:solidFill>
            </a:endParaRPr>
          </a:p>
          <a:p>
            <a:pPr lvl="0" defTabSz="607499">
              <a:spcBef>
                <a:spcPct val="0"/>
              </a:spcBef>
            </a:pPr>
            <a:r>
              <a:rPr lang="en-US" dirty="0">
                <a:solidFill>
                  <a:prstClr val="black"/>
                </a:solidFill>
              </a:rPr>
              <a:t>Teaching students how to ask questions about a text is one of the more complex tasks, and will take time to implement in small steps. </a:t>
            </a:r>
            <a:endParaRPr lang="en-US" dirty="0" smtClean="0">
              <a:solidFill>
                <a:prstClr val="black"/>
              </a:solidFill>
            </a:endParaRPr>
          </a:p>
          <a:p>
            <a:pPr lvl="0" defTabSz="607499">
              <a:spcBef>
                <a:spcPct val="0"/>
              </a:spcBef>
            </a:pPr>
            <a:endParaRPr lang="en-US" dirty="0">
              <a:solidFill>
                <a:prstClr val="black"/>
              </a:solidFill>
            </a:endParaRPr>
          </a:p>
          <a:p>
            <a:pPr lvl="0" defTabSz="607499">
              <a:spcBef>
                <a:spcPct val="0"/>
              </a:spcBef>
            </a:pPr>
            <a:r>
              <a:rPr lang="en-US" dirty="0" smtClean="0">
                <a:solidFill>
                  <a:prstClr val="black"/>
                </a:solidFill>
              </a:rPr>
              <a:t>Ways </a:t>
            </a:r>
            <a:r>
              <a:rPr lang="en-US" dirty="0">
                <a:solidFill>
                  <a:prstClr val="black"/>
                </a:solidFill>
              </a:rPr>
              <a:t>teachers can prepare students to keep conversations about text ongoing include:</a:t>
            </a:r>
          </a:p>
          <a:p>
            <a:pPr marL="171450" lvl="0" indent="-171450" defTabSz="607499">
              <a:spcBef>
                <a:spcPct val="0"/>
              </a:spcBef>
              <a:buFont typeface="Arial" pitchFamily="34" charset="0"/>
              <a:buChar char="•"/>
            </a:pPr>
            <a:r>
              <a:rPr lang="en-US" dirty="0">
                <a:solidFill>
                  <a:prstClr val="black"/>
                </a:solidFill>
              </a:rPr>
              <a:t>Teaching students how to ask questions of their peers</a:t>
            </a:r>
          </a:p>
          <a:p>
            <a:pPr marL="171450" lvl="0" indent="-171450" defTabSz="607499">
              <a:spcBef>
                <a:spcPct val="0"/>
              </a:spcBef>
              <a:buFont typeface="Arial" pitchFamily="34" charset="0"/>
              <a:buChar char="•"/>
            </a:pPr>
            <a:r>
              <a:rPr lang="en-US" dirty="0">
                <a:solidFill>
                  <a:prstClr val="black"/>
                </a:solidFill>
              </a:rPr>
              <a:t>Plan time within the class day for activities where students can talk with a partner</a:t>
            </a:r>
          </a:p>
          <a:p>
            <a:pPr marL="171450" lvl="0" indent="-171450" defTabSz="607499">
              <a:spcBef>
                <a:spcPct val="0"/>
              </a:spcBef>
              <a:buFont typeface="Arial" pitchFamily="34" charset="0"/>
              <a:buChar char="•"/>
            </a:pPr>
            <a:r>
              <a:rPr lang="en-US" dirty="0">
                <a:solidFill>
                  <a:prstClr val="black"/>
                </a:solidFill>
              </a:rPr>
              <a:t>Organize and establish book club partners</a:t>
            </a:r>
          </a:p>
          <a:p>
            <a:pPr marL="171450" lvl="0" indent="-171450" defTabSz="607499">
              <a:spcBef>
                <a:spcPct val="0"/>
              </a:spcBef>
              <a:buFont typeface="Arial" pitchFamily="34" charset="0"/>
              <a:buChar char="•"/>
            </a:pPr>
            <a:r>
              <a:rPr lang="en-US" dirty="0">
                <a:solidFill>
                  <a:prstClr val="black"/>
                </a:solidFill>
              </a:rPr>
              <a:t>Use strategies that keep students engaged within the discussion </a:t>
            </a:r>
          </a:p>
          <a:p>
            <a:pPr marL="171450" lvl="0" indent="-171450" defTabSz="607499">
              <a:spcBef>
                <a:spcPct val="0"/>
              </a:spcBef>
              <a:buFont typeface="Arial" pitchFamily="34" charset="0"/>
              <a:buChar char="•"/>
            </a:pPr>
            <a:endParaRPr lang="en-US" dirty="0">
              <a:solidFill>
                <a:prstClr val="black"/>
              </a:solidFill>
            </a:endParaRPr>
          </a:p>
          <a:p>
            <a:pPr lvl="0" defTabSz="607499">
              <a:spcBef>
                <a:spcPct val="0"/>
              </a:spcBef>
            </a:pPr>
            <a:endParaRPr lang="en-US" dirty="0">
              <a:solidFill>
                <a:prstClr val="black"/>
              </a:solidFill>
            </a:endParaRPr>
          </a:p>
          <a:p>
            <a:pPr marL="113810" lvl="0" indent="-113810" defTabSz="607499">
              <a:spcBef>
                <a:spcPct val="0"/>
              </a:spcBef>
            </a:pPr>
            <a:endParaRPr lang="en-US" sz="1000"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 engagement is essential for students’ academic success.  Engaging all students in the discussion process should start as early as possible.  Within a whole group discussion, a teacher can keep students engaged by incorporating group responses such as :</a:t>
            </a:r>
          </a:p>
          <a:p>
            <a:pPr marL="171450" indent="-171450">
              <a:buFont typeface="Arial" pitchFamily="34" charset="0"/>
              <a:buChar char="•"/>
            </a:pPr>
            <a:r>
              <a:rPr lang="en-US" i="1" dirty="0" smtClean="0"/>
              <a:t>“Thumbs up if you believe </a:t>
            </a:r>
            <a:r>
              <a:rPr lang="en-US" i="1" dirty="0" err="1" smtClean="0"/>
              <a:t>Stellaluna</a:t>
            </a:r>
            <a:r>
              <a:rPr lang="en-US" i="1" dirty="0" smtClean="0"/>
              <a:t> will see her mother again.”</a:t>
            </a:r>
          </a:p>
          <a:p>
            <a:pPr marL="171450" indent="-171450">
              <a:buFont typeface="Arial" pitchFamily="34" charset="0"/>
              <a:buChar char="•"/>
            </a:pPr>
            <a:r>
              <a:rPr lang="en-US" dirty="0" smtClean="0"/>
              <a:t>Or, </a:t>
            </a:r>
            <a:r>
              <a:rPr lang="en-US" i="1" dirty="0" smtClean="0"/>
              <a:t>“Everyone, think to yourself what you would do if you were a fruit bat and you had to eat bugs.  What would you do?”</a:t>
            </a:r>
          </a:p>
          <a:p>
            <a:pPr marL="171450" indent="-171450">
              <a:buFont typeface="Arial" pitchFamily="34" charset="0"/>
              <a:buChar char="•"/>
            </a:pPr>
            <a:endParaRPr lang="en-US" dirty="0"/>
          </a:p>
          <a:p>
            <a:r>
              <a:rPr lang="en-US" dirty="0" smtClean="0"/>
              <a:t>Another way to keep students engaged in the discussion is to ask for follow-up responses after a student has answered a question.  For example:</a:t>
            </a:r>
          </a:p>
          <a:p>
            <a:pPr marL="171450" indent="-171450">
              <a:buFont typeface="Arial" pitchFamily="34" charset="0"/>
              <a:buChar char="•"/>
            </a:pPr>
            <a:r>
              <a:rPr lang="en-US" i="1" dirty="0" smtClean="0"/>
              <a:t>“How many of you agree with what </a:t>
            </a:r>
            <a:r>
              <a:rPr lang="en-US" i="1" dirty="0" err="1" smtClean="0"/>
              <a:t>Jalen</a:t>
            </a:r>
            <a:r>
              <a:rPr lang="en-US" i="1" dirty="0" smtClean="0"/>
              <a:t> has said?  How many disagree?  Why do you feel that way?”</a:t>
            </a:r>
          </a:p>
          <a:p>
            <a:endParaRPr lang="en-US" i="1" dirty="0"/>
          </a:p>
          <a:p>
            <a:r>
              <a:rPr lang="en-US" dirty="0" smtClean="0"/>
              <a:t>For engagement during whole group or small group, teachers can have students sit with partners and discuss text with prompting.  A teacher might say:</a:t>
            </a:r>
          </a:p>
          <a:p>
            <a:pPr marL="171450" indent="-171450">
              <a:buFont typeface="Arial" pitchFamily="34" charset="0"/>
              <a:buChar char="•"/>
            </a:pPr>
            <a:r>
              <a:rPr lang="en-US" i="1" dirty="0" smtClean="0"/>
              <a:t>“Take 30 seconds to think about how you would respond to the school bully.  Now tell your partner.”</a:t>
            </a: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27</a:t>
            </a:fld>
            <a:endParaRPr lang="en-US"/>
          </a:p>
        </p:txBody>
      </p:sp>
    </p:spTree>
    <p:extLst>
      <p:ext uri="{BB962C8B-B14F-4D97-AF65-F5344CB8AC3E}">
        <p14:creationId xmlns:p14="http://schemas.microsoft.com/office/powerpoint/2010/main" val="24333298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Opportunities for Partner Talk can occur in whole group and small group.  Partnering students together to discuss a text not only keeps students engaged, but also provides students with a good place to begin to use their discussion strategies. </a:t>
            </a: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28</a:t>
            </a:fld>
            <a:endParaRPr lang="en-US"/>
          </a:p>
        </p:txBody>
      </p:sp>
    </p:spTree>
    <p:extLst>
      <p:ext uri="{BB962C8B-B14F-4D97-AF65-F5344CB8AC3E}">
        <p14:creationId xmlns:p14="http://schemas.microsoft.com/office/powerpoint/2010/main" val="20299945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Partner discussion such as a book club is a way to organize time for students to explore discussion of text.  To have a successful book club discussion, a teacher must plan the structure of the clubs ahead of time.  Some things to remember about effective discussion include:</a:t>
            </a:r>
          </a:p>
          <a:p>
            <a:pPr marL="171450" indent="-171450">
              <a:buFont typeface="Arial" pitchFamily="34" charset="0"/>
              <a:buChar char="•"/>
            </a:pPr>
            <a:r>
              <a:rPr lang="en-US" dirty="0" smtClean="0"/>
              <a:t>Establish a protocol or guidelines, as well as a routine.  Students must be taught the guidelines and the routine.  Model what a good discussion looks like.</a:t>
            </a:r>
          </a:p>
          <a:p>
            <a:pPr marL="171450" indent="-171450">
              <a:buFont typeface="Arial" pitchFamily="34" charset="0"/>
              <a:buChar char="•"/>
            </a:pPr>
            <a:r>
              <a:rPr lang="en-US" dirty="0" smtClean="0"/>
              <a:t>Change partners periodically.</a:t>
            </a:r>
          </a:p>
          <a:p>
            <a:pPr marL="171450" indent="-171450">
              <a:buFont typeface="Arial" pitchFamily="34" charset="0"/>
              <a:buChar char="•"/>
            </a:pPr>
            <a:r>
              <a:rPr lang="en-US" dirty="0" smtClean="0"/>
              <a:t>Limit the amount of time while students are learning how to effectively discuss text.  For example, at the beginning, book </a:t>
            </a:r>
            <a:r>
              <a:rPr lang="en-US" dirty="0"/>
              <a:t>clubs may only talk for 2 minutes total, with speakers changing every 30 seconds. </a:t>
            </a:r>
            <a:endParaRPr lang="en-US" dirty="0" smtClean="0"/>
          </a:p>
          <a:p>
            <a:pPr marL="171450" indent="-171450">
              <a:buFont typeface="Arial" pitchFamily="34" charset="0"/>
              <a:buChar char="•"/>
            </a:pPr>
            <a:r>
              <a:rPr lang="en-US" dirty="0" smtClean="0"/>
              <a:t>Finally, teach students the behavioral expectations.  What is expected of the speaker and of those listening? </a:t>
            </a: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29</a:t>
            </a:fld>
            <a:endParaRPr lang="en-US"/>
          </a:p>
        </p:txBody>
      </p:sp>
    </p:spTree>
    <p:extLst>
      <p:ext uri="{BB962C8B-B14F-4D97-AF65-F5344CB8AC3E}">
        <p14:creationId xmlns:p14="http://schemas.microsoft.com/office/powerpoint/2010/main" val="3650981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planning for quality literacy instruction, teachers desire to use strategies and skills that most effectively increase student understanding of text in order to increase academic achievement.  </a:t>
            </a:r>
          </a:p>
          <a:p>
            <a:endParaRPr lang="en-US" dirty="0"/>
          </a:p>
          <a:p>
            <a:r>
              <a:rPr lang="en-US" dirty="0" smtClean="0"/>
              <a:t>Certainly, discussion of text, whether from read alouds in kindergarten to student-read text in third grade, can provide valuable tools in achieving this result.  Discussion of text can help students understand the text better than they would otherwise.  Also, discussion can help students, over time, develop a set of strategies that they can use on their own to understand text.</a:t>
            </a:r>
          </a:p>
          <a:p>
            <a:endParaRPr lang="en-US" dirty="0" smtClean="0"/>
          </a:p>
        </p:txBody>
      </p:sp>
      <p:sp>
        <p:nvSpPr>
          <p:cNvPr id="4" name="Slide Number Placeholder 3"/>
          <p:cNvSpPr>
            <a:spLocks noGrp="1"/>
          </p:cNvSpPr>
          <p:nvPr>
            <p:ph type="sldNum" sz="quarter" idx="10"/>
          </p:nvPr>
        </p:nvSpPr>
        <p:spPr/>
        <p:txBody>
          <a:bodyPr/>
          <a:lstStyle/>
          <a:p>
            <a:fld id="{35552D39-C123-452D-8D3E-8B68AEFC00F3}" type="slidenum">
              <a:rPr lang="en-US" smtClean="0"/>
              <a:t>3</a:t>
            </a:fld>
            <a:endParaRPr lang="en-US"/>
          </a:p>
        </p:txBody>
      </p:sp>
    </p:spTree>
    <p:extLst>
      <p:ext uri="{BB962C8B-B14F-4D97-AF65-F5344CB8AC3E}">
        <p14:creationId xmlns:p14="http://schemas.microsoft.com/office/powerpoint/2010/main" val="6301368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D0020F7D-1000-489E-BB97-3C5A96566D8B}" type="slidenum">
              <a:rPr lang="en-US" sz="1200">
                <a:solidFill>
                  <a:prstClr val="black"/>
                </a:solidFill>
              </a:rPr>
              <a:pPr eaLnBrk="1" hangingPunct="1"/>
              <a:t>30</a:t>
            </a:fld>
            <a:endParaRPr lang="en-US" sz="1200">
              <a:solidFill>
                <a:prstClr val="black"/>
              </a:solidFill>
            </a:endParaRPr>
          </a:p>
        </p:txBody>
      </p:sp>
      <p:sp>
        <p:nvSpPr>
          <p:cNvPr id="27651" name="Rectangle 3"/>
          <p:cNvSpPr>
            <a:spLocks noGrp="1" noChangeArrowheads="1"/>
          </p:cNvSpPr>
          <p:nvPr>
            <p:ph type="body" idx="1"/>
          </p:nvPr>
        </p:nvSpPr>
        <p:spPr>
          <a:xfrm>
            <a:off x="707075" y="4300427"/>
            <a:ext cx="5662928" cy="4175467"/>
          </a:xfrm>
        </p:spPr>
        <p:txBody>
          <a:bodyPr/>
          <a:lstStyle/>
          <a:p>
            <a:pPr>
              <a:defRPr/>
            </a:pPr>
            <a:r>
              <a:rPr lang="en-US" dirty="0" smtClean="0"/>
              <a:t>Take a few minutes and watch an excerpt from the Doing What Works slideshow</a:t>
            </a:r>
            <a:r>
              <a:rPr lang="en-US" dirty="0"/>
              <a:t>, </a:t>
            </a:r>
            <a:r>
              <a:rPr lang="en-US" dirty="0" smtClean="0"/>
              <a:t>“Preparing </a:t>
            </a:r>
            <a:r>
              <a:rPr lang="en-US" dirty="0"/>
              <a:t>Kindergarteners for Text </a:t>
            </a:r>
            <a:r>
              <a:rPr lang="en-US" dirty="0" smtClean="0"/>
              <a:t>Talk.”  The transcript for the entire slideshow can be found in </a:t>
            </a:r>
            <a:r>
              <a:rPr lang="en-US" b="1" dirty="0" smtClean="0"/>
              <a:t>Handout 7</a:t>
            </a:r>
            <a:r>
              <a:rPr lang="en-US" dirty="0" smtClean="0"/>
              <a:t>.  In this slideshow, a kindergarten teacher shares routines and strategies that she incorporates into her class as she is teaching students how to discuss text. </a:t>
            </a:r>
          </a:p>
          <a:p>
            <a:pPr>
              <a:defRPr/>
            </a:pPr>
            <a:endParaRPr lang="en-US" dirty="0" smtClean="0"/>
          </a:p>
          <a:p>
            <a:pPr eaLnBrk="1" hangingPunct="1">
              <a:defRPr/>
            </a:pPr>
            <a:r>
              <a:rPr lang="en-US" dirty="0" smtClean="0"/>
              <a:t>As you observe </a:t>
            </a:r>
            <a:r>
              <a:rPr lang="en-US" dirty="0"/>
              <a:t>the </a:t>
            </a:r>
            <a:r>
              <a:rPr lang="en-US" dirty="0" smtClean="0"/>
              <a:t>slideshow segment </a:t>
            </a:r>
            <a:r>
              <a:rPr lang="en-US" dirty="0"/>
              <a:t>and </a:t>
            </a:r>
            <a:r>
              <a:rPr lang="en-US" dirty="0" smtClean="0"/>
              <a:t>take notes on </a:t>
            </a:r>
            <a:r>
              <a:rPr lang="en-US" b="1" dirty="0" smtClean="0"/>
              <a:t>Handout 8</a:t>
            </a:r>
            <a:r>
              <a:rPr lang="en-US" dirty="0" smtClean="0"/>
              <a:t>, </a:t>
            </a:r>
            <a:r>
              <a:rPr lang="en-US" i="1" dirty="0" smtClean="0"/>
              <a:t>Slideshow Reflections</a:t>
            </a:r>
            <a:r>
              <a:rPr lang="en-US" dirty="0" smtClean="0"/>
              <a:t>, keep </a:t>
            </a:r>
            <a:r>
              <a:rPr lang="en-US" dirty="0"/>
              <a:t>in mind</a:t>
            </a:r>
            <a:r>
              <a:rPr lang="en-US" dirty="0" smtClean="0"/>
              <a:t>…</a:t>
            </a:r>
          </a:p>
          <a:p>
            <a:pPr eaLnBrk="1" hangingPunct="1">
              <a:defRPr/>
            </a:pPr>
            <a:endParaRPr lang="en-US" dirty="0"/>
          </a:p>
          <a:p>
            <a:pPr lvl="1" indent="-216854">
              <a:buFontTx/>
              <a:buChar char="•"/>
              <a:defRPr/>
            </a:pPr>
            <a:r>
              <a:rPr lang="en-US" dirty="0"/>
              <a:t>What </a:t>
            </a:r>
            <a:r>
              <a:rPr lang="en-US" dirty="0" smtClean="0"/>
              <a:t>discussion routines are being used within the lesson?</a:t>
            </a:r>
          </a:p>
          <a:p>
            <a:pPr lvl="1" indent="-216854">
              <a:buFontTx/>
              <a:buChar char="•"/>
              <a:defRPr/>
            </a:pPr>
            <a:r>
              <a:rPr lang="en-US" dirty="0" smtClean="0"/>
              <a:t>What strategies does the teacher use to help students discuss the text?</a:t>
            </a:r>
            <a:endParaRPr lang="en-US" dirty="0"/>
          </a:p>
          <a:p>
            <a:pPr lvl="1" indent="-216854">
              <a:buFontTx/>
              <a:buChar char="•"/>
              <a:defRPr/>
            </a:pPr>
            <a:r>
              <a:rPr lang="en-US" dirty="0" smtClean="0"/>
              <a:t>How does the </a:t>
            </a:r>
            <a:r>
              <a:rPr lang="en-US" dirty="0"/>
              <a:t>teacher </a:t>
            </a:r>
            <a:r>
              <a:rPr lang="en-US" dirty="0" smtClean="0"/>
              <a:t>provide </a:t>
            </a:r>
            <a:r>
              <a:rPr lang="en-US" dirty="0"/>
              <a:t>feedback to students learning to use the </a:t>
            </a:r>
            <a:r>
              <a:rPr lang="en-US" dirty="0" smtClean="0"/>
              <a:t>strategies and routines?</a:t>
            </a:r>
            <a:endParaRPr lang="en-US" dirty="0"/>
          </a:p>
          <a:p>
            <a:pPr lvl="1" indent="-216854">
              <a:buFontTx/>
              <a:buChar char="•"/>
              <a:defRPr/>
            </a:pPr>
            <a:r>
              <a:rPr lang="en-US" dirty="0" smtClean="0"/>
              <a:t>And note </a:t>
            </a:r>
            <a:r>
              <a:rPr lang="en-US" dirty="0"/>
              <a:t>similarities in practices in your school and those you’d like to explore further.</a:t>
            </a:r>
          </a:p>
          <a:p>
            <a:pPr eaLnBrk="1" hangingPunct="1">
              <a:defRPr/>
            </a:pPr>
            <a:endParaRPr lang="en-US" dirty="0"/>
          </a:p>
          <a:p>
            <a:pPr eaLnBrk="1" hangingPunct="1">
              <a:defRPr/>
            </a:pPr>
            <a:r>
              <a:rPr lang="en-US" dirty="0" smtClean="0"/>
              <a:t>After you have watched the slideshow, </a:t>
            </a:r>
            <a:r>
              <a:rPr lang="en-US" u="sng" dirty="0" smtClean="0"/>
              <a:t>pause</a:t>
            </a:r>
            <a:r>
              <a:rPr lang="en-US" dirty="0" smtClean="0"/>
              <a:t> </a:t>
            </a:r>
            <a:r>
              <a:rPr lang="en-US" dirty="0"/>
              <a:t>and take a few minutes to discuss your </a:t>
            </a:r>
            <a:r>
              <a:rPr lang="en-US" dirty="0" smtClean="0"/>
              <a:t>observations or reflect on your own.</a:t>
            </a:r>
            <a:endParaRPr lang="en-US" dirty="0"/>
          </a:p>
          <a:p>
            <a:pPr marL="221468" lvl="1" indent="-221468">
              <a:lnSpc>
                <a:spcPct val="80000"/>
              </a:lnSpc>
              <a:defRPr/>
            </a:pPr>
            <a:endParaRPr lang="en-US" dirty="0"/>
          </a:p>
        </p:txBody>
      </p:sp>
      <p:sp>
        <p:nvSpPr>
          <p:cNvPr id="27652" name="Rectangle 2"/>
          <p:cNvSpPr>
            <a:spLocks noGrp="1" noRot="1" noChangeAspect="1" noChangeArrowheads="1" noTextEdit="1"/>
          </p:cNvSpPr>
          <p:nvPr>
            <p:ph type="sldImg"/>
          </p:nvPr>
        </p:nvSpPr>
        <p:spPr>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32</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22928" y="4306522"/>
            <a:ext cx="5647074" cy="4388813"/>
          </a:xfrm>
          <a:noFill/>
        </p:spPr>
        <p:txBody>
          <a:bodyPr/>
          <a:lstStyle/>
          <a:p>
            <a:pPr defTabSz="607499">
              <a:spcBef>
                <a:spcPct val="0"/>
              </a:spcBef>
            </a:pPr>
            <a:r>
              <a:rPr lang="en-US" dirty="0" smtClean="0"/>
              <a:t>In the previous slideshow you saw the teacher work to get her students excited about reading and discussing the text.  There are many ways to get young children to talk about text.  One important way is to give explicit directions.  Give children the framework around how to discuss text so that they are comfortable with what they need to do and can turn their attention to the task of talking about the text.  </a:t>
            </a:r>
          </a:p>
          <a:p>
            <a:pPr defTabSz="607499">
              <a:spcBef>
                <a:spcPct val="0"/>
              </a:spcBef>
            </a:pPr>
            <a:endParaRPr lang="en-US" dirty="0" smtClean="0"/>
          </a:p>
          <a:p>
            <a:pPr defTabSz="607499">
              <a:spcBef>
                <a:spcPct val="0"/>
              </a:spcBef>
            </a:pPr>
            <a:r>
              <a:rPr lang="en-US" dirty="0" smtClean="0"/>
              <a:t>Teachers should model what grade appropriate and excellent discussion of text looks like, giving directions on what to do and how to do it. Teachers should also provide examples and make suggestions for discussion, while defining concepts or words that may be confusing to students.  </a:t>
            </a:r>
          </a:p>
          <a:p>
            <a:pPr defTabSz="607499">
              <a:spcBef>
                <a:spcPct val="0"/>
              </a:spcBef>
            </a:pPr>
            <a:endParaRPr lang="en-US" dirty="0"/>
          </a:p>
          <a:p>
            <a:pPr defTabSz="607499">
              <a:spcBef>
                <a:spcPct val="0"/>
              </a:spcBef>
            </a:pPr>
            <a:r>
              <a:rPr lang="en-US" dirty="0" smtClean="0"/>
              <a:t>Clear explanations </a:t>
            </a:r>
            <a:r>
              <a:rPr lang="en-US" dirty="0"/>
              <a:t>of </a:t>
            </a:r>
            <a:r>
              <a:rPr lang="en-US" dirty="0" smtClean="0"/>
              <a:t>the procedures </a:t>
            </a:r>
            <a:r>
              <a:rPr lang="en-US" dirty="0"/>
              <a:t>for participating </a:t>
            </a:r>
            <a:r>
              <a:rPr lang="en-US" dirty="0" smtClean="0"/>
              <a:t>in discussions and the expectations for learning should be taught before discussion takes place.</a:t>
            </a:r>
            <a:endParaRPr lang="en-US" dirty="0"/>
          </a:p>
          <a:p>
            <a:pPr marL="113810" indent="-113810" defTabSz="607499">
              <a:spcBef>
                <a:spcPct val="0"/>
              </a:spcBef>
            </a:pP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33</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22928" y="4306522"/>
            <a:ext cx="5647074" cy="4388813"/>
          </a:xfrm>
          <a:noFill/>
        </p:spPr>
        <p:txBody>
          <a:bodyPr/>
          <a:lstStyle/>
          <a:p>
            <a:pPr marL="113810" indent="-113810" defTabSz="607499">
              <a:spcBef>
                <a:spcPct val="0"/>
              </a:spcBef>
            </a:pPr>
            <a:r>
              <a:rPr lang="en-US" dirty="0"/>
              <a:t>	</a:t>
            </a:r>
            <a:r>
              <a:rPr lang="en-US" dirty="0" smtClean="0"/>
              <a:t>When planning a lesson that will include student discussion of text, there are several important considerations.</a:t>
            </a:r>
          </a:p>
          <a:p>
            <a:pPr marL="171450" indent="-171450" defTabSz="607499">
              <a:spcBef>
                <a:spcPct val="0"/>
              </a:spcBef>
              <a:buFont typeface="Arial" pitchFamily="34" charset="0"/>
              <a:buChar char="•"/>
            </a:pPr>
            <a:r>
              <a:rPr lang="en-US" dirty="0" smtClean="0"/>
              <a:t>A teacher should carefully plan text discussions that complement the text, instructional purpose and the students’ ability and grade level.</a:t>
            </a:r>
          </a:p>
          <a:p>
            <a:pPr marL="171450" indent="-171450" defTabSz="607499">
              <a:spcBef>
                <a:spcPct val="0"/>
              </a:spcBef>
              <a:buFont typeface="Arial" pitchFamily="34" charset="0"/>
              <a:buChar char="•"/>
            </a:pPr>
            <a:r>
              <a:rPr lang="en-US" dirty="0" smtClean="0"/>
              <a:t>A teacher should also develop discussion questions that require students to think deeply about the given text.  A teacher can write the questions down and mark the text where the questions could be asked. </a:t>
            </a:r>
          </a:p>
          <a:p>
            <a:pPr marL="171450" indent="-171450" defTabSz="607499">
              <a:spcBef>
                <a:spcPct val="0"/>
              </a:spcBef>
              <a:buFont typeface="Arial" pitchFamily="34" charset="0"/>
              <a:buChar char="•"/>
            </a:pPr>
            <a:r>
              <a:rPr lang="en-US" dirty="0" smtClean="0"/>
              <a:t>Finally, a teacher should plan for and ask follow-up or uptake questions to encourage and facilitate the conversations.  </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34</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22928" y="4306522"/>
            <a:ext cx="5647074" cy="4388813"/>
          </a:xfrm>
          <a:noFill/>
        </p:spPr>
        <p:txBody>
          <a:bodyPr/>
          <a:lstStyle/>
          <a:p>
            <a:pPr defTabSz="607499">
              <a:spcBef>
                <a:spcPct val="0"/>
              </a:spcBef>
            </a:pPr>
            <a:r>
              <a:rPr lang="en-US" dirty="0" smtClean="0"/>
              <a:t>When preparing for the discussion, teachers should chose rich, interesting text that </a:t>
            </a:r>
            <a:r>
              <a:rPr lang="en-US" dirty="0"/>
              <a:t>will </a:t>
            </a:r>
            <a:r>
              <a:rPr lang="en-US" dirty="0" smtClean="0"/>
              <a:t>generate discussions that </a:t>
            </a:r>
            <a:r>
              <a:rPr lang="en-US" dirty="0"/>
              <a:t>include a variety of interpretations, opinions, or positions and on topics </a:t>
            </a:r>
            <a:r>
              <a:rPr lang="en-US" dirty="0" smtClean="0"/>
              <a:t>on which </a:t>
            </a:r>
            <a:r>
              <a:rPr lang="en-US" dirty="0"/>
              <a:t>students have some background </a:t>
            </a:r>
            <a:r>
              <a:rPr lang="en-US" dirty="0" smtClean="0"/>
              <a:t>knowledge.</a:t>
            </a:r>
          </a:p>
          <a:p>
            <a:pPr defTabSz="607499">
              <a:spcBef>
                <a:spcPct val="0"/>
              </a:spcBef>
            </a:pPr>
            <a:endParaRPr lang="en-US" dirty="0"/>
          </a:p>
          <a:p>
            <a:pPr defTabSz="607499">
              <a:spcBef>
                <a:spcPct val="0"/>
              </a:spcBef>
            </a:pPr>
            <a:r>
              <a:rPr lang="en-US" dirty="0" smtClean="0"/>
              <a:t>Plan and establish ground rules and procedures for discussion.  Creating a discussion protocol that will assist in maintaining a clear structure and focus in a discussion is important. </a:t>
            </a:r>
            <a:r>
              <a:rPr lang="en-US" dirty="0"/>
              <a:t>A </a:t>
            </a:r>
            <a:r>
              <a:rPr lang="en-US" dirty="0" smtClean="0"/>
              <a:t>teacher-made </a:t>
            </a:r>
            <a:r>
              <a:rPr lang="en-US" dirty="0"/>
              <a:t>protocol is an informal set of tasks that typically provide the students with </a:t>
            </a:r>
            <a:r>
              <a:rPr lang="en-US" dirty="0" smtClean="0"/>
              <a:t>the ground rules and procedures for how to hold a discussion.  </a:t>
            </a:r>
            <a:r>
              <a:rPr lang="en-US" b="1" dirty="0" smtClean="0"/>
              <a:t>Handout 9</a:t>
            </a:r>
            <a:r>
              <a:rPr lang="en-US" dirty="0" smtClean="0"/>
              <a:t>, </a:t>
            </a:r>
            <a:r>
              <a:rPr lang="en-US" i="1" dirty="0" smtClean="0"/>
              <a:t>Sample Discussion Protocol</a:t>
            </a:r>
            <a:r>
              <a:rPr lang="en-US" dirty="0" smtClean="0"/>
              <a:t>, provides an example of a discussion activity with a protocol that might be used in an upper elementary classroom. </a:t>
            </a:r>
            <a:endParaRPr lang="en-US" dirty="0"/>
          </a:p>
          <a:p>
            <a:pPr defTabSz="607499">
              <a:spcBef>
                <a:spcPct val="0"/>
              </a:spcBef>
            </a:pPr>
            <a:r>
              <a:rPr lang="en-US" dirty="0" smtClean="0"/>
              <a:t>	</a:t>
            </a:r>
          </a:p>
          <a:p>
            <a:pPr defTabSz="607499">
              <a:spcBef>
                <a:spcPct val="0"/>
              </a:spcBef>
            </a:pPr>
            <a:r>
              <a:rPr lang="en-US" dirty="0" smtClean="0"/>
              <a:t>Always model what a good discussion looks like and sounds like.  Lastly, plan to gradually release responsibility of control of the discussion from the teacher to the students.  This will take time, especially for younger students, so plan to develop students’ discussion skills in small steps.</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begin to plan for student discussion of text, you may want to review tools and resources that are available to support your efforts.  </a:t>
            </a:r>
            <a:r>
              <a:rPr lang="en-US" b="1" dirty="0" smtClean="0"/>
              <a:t>Handouts 10, 11, </a:t>
            </a:r>
            <a:r>
              <a:rPr lang="en-US" dirty="0" smtClean="0"/>
              <a:t>and </a:t>
            </a:r>
            <a:r>
              <a:rPr lang="en-US" b="1" dirty="0" smtClean="0"/>
              <a:t>12</a:t>
            </a:r>
            <a:r>
              <a:rPr lang="en-US" dirty="0" smtClean="0"/>
              <a:t> are examples of those resources available from the Doing What Works website </a:t>
            </a:r>
            <a:r>
              <a:rPr lang="en-US" dirty="0"/>
              <a:t>at </a:t>
            </a:r>
            <a:r>
              <a:rPr lang="en-US" dirty="0" smtClean="0"/>
              <a:t>http://dww.ed.gov.  </a:t>
            </a:r>
            <a:endParaRPr lang="en-US" dirty="0"/>
          </a:p>
          <a:p>
            <a:endParaRPr lang="en-US" dirty="0" smtClean="0"/>
          </a:p>
          <a:p>
            <a:r>
              <a:rPr lang="en-US" b="1" dirty="0" smtClean="0"/>
              <a:t>Handout 10</a:t>
            </a:r>
            <a:r>
              <a:rPr lang="en-US" dirty="0" smtClean="0"/>
              <a:t>, “Teacher and Student Literature Discussion Cards,” provides a sample lesson </a:t>
            </a:r>
            <a:r>
              <a:rPr lang="en-US" dirty="0"/>
              <a:t>plan and discussion cards used by a third/fourth-grade teacher to help guide text </a:t>
            </a:r>
            <a:r>
              <a:rPr lang="en-US" dirty="0" smtClean="0"/>
              <a:t>discussions.</a:t>
            </a:r>
          </a:p>
          <a:p>
            <a:endParaRPr lang="en-US" dirty="0"/>
          </a:p>
          <a:p>
            <a:r>
              <a:rPr lang="en-US" b="1" dirty="0" smtClean="0"/>
              <a:t>Handout 11</a:t>
            </a:r>
            <a:r>
              <a:rPr lang="en-US" dirty="0" smtClean="0"/>
              <a:t>, “Third Grade Buddy Talk </a:t>
            </a:r>
            <a:r>
              <a:rPr lang="en-US" dirty="0"/>
              <a:t>Lesson,” includes objectives, materials, </a:t>
            </a:r>
            <a:r>
              <a:rPr lang="en-US" dirty="0" smtClean="0"/>
              <a:t>teacher </a:t>
            </a:r>
            <a:r>
              <a:rPr lang="en-US" dirty="0"/>
              <a:t>question </a:t>
            </a:r>
            <a:r>
              <a:rPr lang="en-US" dirty="0" smtClean="0"/>
              <a:t>prompts, student </a:t>
            </a:r>
            <a:r>
              <a:rPr lang="en-US" dirty="0"/>
              <a:t>worksheets </a:t>
            </a:r>
            <a:r>
              <a:rPr lang="en-US" dirty="0" smtClean="0"/>
              <a:t>that make </a:t>
            </a:r>
            <a:r>
              <a:rPr lang="en-US" dirty="0"/>
              <a:t>text </a:t>
            </a:r>
            <a:r>
              <a:rPr lang="en-US" dirty="0" smtClean="0"/>
              <a:t>connections, </a:t>
            </a:r>
            <a:r>
              <a:rPr lang="en-US" dirty="0"/>
              <a:t>and teacher observation checklists for formative assessment. </a:t>
            </a:r>
          </a:p>
          <a:p>
            <a:endParaRPr lang="en-US" dirty="0" smtClean="0"/>
          </a:p>
          <a:p>
            <a:r>
              <a:rPr lang="en-US" b="1" dirty="0" smtClean="0"/>
              <a:t>Handout 12</a:t>
            </a:r>
            <a:r>
              <a:rPr lang="en-US" dirty="0" smtClean="0"/>
              <a:t>, “Literature Circles</a:t>
            </a:r>
            <a:r>
              <a:rPr lang="en-US" baseline="0" dirty="0" smtClean="0"/>
              <a:t> </a:t>
            </a:r>
            <a:r>
              <a:rPr lang="en-US" dirty="0"/>
              <a:t>Lesson,” </a:t>
            </a:r>
            <a:r>
              <a:rPr lang="en-US" dirty="0" smtClean="0"/>
              <a:t>provides sample second grade resources that includes </a:t>
            </a:r>
            <a:r>
              <a:rPr lang="en-US" dirty="0"/>
              <a:t>the sequence of a literature circles lesson, describes the student roles, and includes worksheets for each role. </a:t>
            </a:r>
            <a:r>
              <a:rPr lang="en-US" dirty="0" smtClean="0"/>
              <a:t>Several </a:t>
            </a:r>
            <a:r>
              <a:rPr lang="en-US" dirty="0"/>
              <a:t>evaluation forms students use to reflect on the quality of their </a:t>
            </a:r>
            <a:r>
              <a:rPr lang="en-US" dirty="0" smtClean="0"/>
              <a:t>discussions are also provided. </a:t>
            </a: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35</a:t>
            </a:fld>
            <a:endParaRPr lang="en-US"/>
          </a:p>
        </p:txBody>
      </p:sp>
    </p:spTree>
    <p:extLst>
      <p:ext uri="{BB962C8B-B14F-4D97-AF65-F5344CB8AC3E}">
        <p14:creationId xmlns:p14="http://schemas.microsoft.com/office/powerpoint/2010/main" val="23600234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Coaches, administrators, and district coordinators may also find the following resources from Doing What Works useful in planning professional development for teachers on quality discussion of text.</a:t>
            </a:r>
          </a:p>
          <a:p>
            <a:r>
              <a:rPr lang="en-US" dirty="0" smtClean="0"/>
              <a:t> </a:t>
            </a:r>
          </a:p>
          <a:p>
            <a:pPr marL="171450" indent="-171450">
              <a:buFont typeface="Arial" pitchFamily="34" charset="0"/>
              <a:buChar char="•"/>
            </a:pPr>
            <a:r>
              <a:rPr lang="en-US" dirty="0" smtClean="0"/>
              <a:t>Guide Text Discussion: Preparing Primary Grade Students for Text Discussion </a:t>
            </a:r>
          </a:p>
          <a:p>
            <a:pPr marL="171450" indent="-171450">
              <a:buFont typeface="Arial" pitchFamily="34" charset="0"/>
              <a:buChar char="•"/>
            </a:pPr>
            <a:r>
              <a:rPr lang="en-US" dirty="0" smtClean="0"/>
              <a:t>Guide Text Discussion: Observing Text Discussion in K-3 Classrooms</a:t>
            </a:r>
          </a:p>
          <a:p>
            <a:endParaRPr lang="en-US" dirty="0"/>
          </a:p>
          <a:p>
            <a:r>
              <a:rPr lang="en-US" dirty="0" smtClean="0"/>
              <a:t>These resources may also be found  in </a:t>
            </a:r>
            <a:r>
              <a:rPr lang="en-US" b="1" dirty="0" smtClean="0"/>
              <a:t>Handout 13</a:t>
            </a:r>
            <a:r>
              <a:rPr lang="en-US" dirty="0" smtClean="0"/>
              <a:t>.</a:t>
            </a:r>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36</a:t>
            </a:fld>
            <a:endParaRPr lang="en-US" dirty="0"/>
          </a:p>
        </p:txBody>
      </p:sp>
    </p:spTree>
    <p:extLst>
      <p:ext uri="{BB962C8B-B14F-4D97-AF65-F5344CB8AC3E}">
        <p14:creationId xmlns:p14="http://schemas.microsoft.com/office/powerpoint/2010/main" val="9268342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07BED96-1A59-42C6-850E-DE2A7EFFF4B6}" type="slidenum">
              <a:rPr lang="en-US">
                <a:solidFill>
                  <a:prstClr val="black"/>
                </a:solidFill>
              </a:rPr>
              <a:pPr eaLnBrk="1" hangingPunct="1"/>
              <a:t>37</a:t>
            </a:fld>
            <a:endParaRPr lang="en-US">
              <a:solidFill>
                <a:prstClr val="black"/>
              </a:solidFill>
            </a:endParaRPr>
          </a:p>
        </p:txBody>
      </p:sp>
      <p:sp>
        <p:nvSpPr>
          <p:cNvPr id="31747" name="Rectangle 2"/>
          <p:cNvSpPr>
            <a:spLocks noGrp="1" noRot="1" noChangeAspect="1" noChangeArrowheads="1" noTextEdit="1"/>
          </p:cNvSpPr>
          <p:nvPr>
            <p:ph type="sldImg"/>
          </p:nvPr>
        </p:nvSpPr>
        <p:spPr>
          <a:xfrm>
            <a:off x="1277938" y="679450"/>
            <a:ext cx="4524375" cy="3394075"/>
          </a:xfrm>
          <a:ln/>
        </p:spPr>
      </p:sp>
      <p:sp>
        <p:nvSpPr>
          <p:cNvPr id="29700" name="Rectangle 3"/>
          <p:cNvSpPr>
            <a:spLocks noGrp="1" noChangeArrowheads="1"/>
          </p:cNvSpPr>
          <p:nvPr>
            <p:ph type="body" idx="1"/>
          </p:nvPr>
        </p:nvSpPr>
        <p:spPr>
          <a:xfrm>
            <a:off x="707708" y="4299665"/>
            <a:ext cx="5661660" cy="4299664"/>
          </a:xfrm>
        </p:spPr>
        <p:txBody>
          <a:bodyPr/>
          <a:lstStyle/>
          <a:p>
            <a:pPr>
              <a:defRPr/>
            </a:pPr>
            <a:r>
              <a:rPr lang="en-US" dirty="0" smtClean="0"/>
              <a:t>Please </a:t>
            </a:r>
            <a:r>
              <a:rPr lang="en-US" dirty="0"/>
              <a:t>be sure to listen to the other two </a:t>
            </a:r>
            <a:r>
              <a:rPr lang="en-US" dirty="0" smtClean="0"/>
              <a:t>modules </a:t>
            </a:r>
            <a:r>
              <a:rPr lang="en-US" dirty="0"/>
              <a:t>in this Discussion of Text series that are also available on the COI website. Look for</a:t>
            </a:r>
            <a:r>
              <a:rPr lang="en-US" dirty="0" smtClean="0"/>
              <a:t>…</a:t>
            </a:r>
          </a:p>
          <a:p>
            <a:pPr marL="228600" indent="-228600">
              <a:buFont typeface="Arial" pitchFamily="34" charset="0"/>
              <a:buChar char="•"/>
              <a:defRPr/>
            </a:pPr>
            <a:r>
              <a:rPr lang="en-US" dirty="0" smtClean="0"/>
              <a:t>Discussion </a:t>
            </a:r>
            <a:r>
              <a:rPr lang="en-US" dirty="0"/>
              <a:t>of </a:t>
            </a:r>
            <a:r>
              <a:rPr lang="en-US" dirty="0" smtClean="0"/>
              <a:t>Text Overview: </a:t>
            </a:r>
            <a:r>
              <a:rPr lang="en-US" dirty="0"/>
              <a:t>Improving </a:t>
            </a:r>
            <a:r>
              <a:rPr lang="en-US" dirty="0" smtClean="0"/>
              <a:t>Literacy Instruction in School Settings</a:t>
            </a:r>
            <a:endParaRPr lang="en-US" dirty="0"/>
          </a:p>
          <a:p>
            <a:pPr marL="228600" indent="-228600">
              <a:buFont typeface="Arial" pitchFamily="34" charset="0"/>
              <a:buChar char="•"/>
              <a:defRPr/>
            </a:pPr>
            <a:r>
              <a:rPr lang="en-US" dirty="0"/>
              <a:t>Discussion of Text: Improving Literacy Instruction in </a:t>
            </a:r>
            <a:r>
              <a:rPr lang="en-US" dirty="0" smtClean="0"/>
              <a:t>Secondary School Setting</a:t>
            </a:r>
            <a:endParaRPr lang="en-US" b="1" dirty="0"/>
          </a:p>
          <a:p>
            <a:pPr>
              <a:defRPr/>
            </a:pPr>
            <a:endParaRPr lang="en-US" b="1" dirty="0" smtClean="0"/>
          </a:p>
          <a:p>
            <a:pPr>
              <a:defRPr/>
            </a:pPr>
            <a:r>
              <a:rPr lang="en-US" b="1" dirty="0" smtClean="0"/>
              <a:t>Visit the Center on Instruction (COI) website to see additional reading resources that can support all schools with their improvement efforts.</a:t>
            </a:r>
          </a:p>
          <a:p>
            <a:pPr>
              <a:defRPr/>
            </a:pPr>
            <a:endParaRPr lang="en-US" b="1" dirty="0" smtClean="0"/>
          </a:p>
          <a:p>
            <a:pPr marL="228600" indent="-228600" eaLnBrk="1" hangingPunct="1">
              <a:defRPr/>
            </a:pPr>
            <a:r>
              <a:rPr lang="en-US" b="1" dirty="0" smtClean="0"/>
              <a:t>COI offers materials to support: </a:t>
            </a:r>
          </a:p>
          <a:p>
            <a:pPr lvl="1" indent="-228600" eaLnBrk="1" hangingPunct="1">
              <a:buFontTx/>
              <a:buChar char="•"/>
              <a:defRPr/>
            </a:pPr>
            <a:r>
              <a:rPr lang="en-US" dirty="0" smtClean="0"/>
              <a:t>Leadership,</a:t>
            </a:r>
          </a:p>
          <a:p>
            <a:pPr lvl="1" indent="-228600" eaLnBrk="1" hangingPunct="1">
              <a:buFontTx/>
              <a:buChar char="•"/>
              <a:defRPr/>
            </a:pPr>
            <a:r>
              <a:rPr lang="en-US" dirty="0" smtClean="0"/>
              <a:t>Improving Literacy Instruction, </a:t>
            </a:r>
          </a:p>
          <a:p>
            <a:pPr lvl="1" indent="-228600" eaLnBrk="1" hangingPunct="1">
              <a:buFontTx/>
              <a:buChar char="•"/>
              <a:defRPr/>
            </a:pPr>
            <a:r>
              <a:rPr lang="en-US" dirty="0" smtClean="0"/>
              <a:t>Professional Development, and</a:t>
            </a:r>
          </a:p>
          <a:p>
            <a:pPr lvl="1" indent="-228600">
              <a:buFontTx/>
              <a:buChar char="•"/>
              <a:defRPr/>
            </a:pPr>
            <a:r>
              <a:rPr lang="en-US" dirty="0" smtClean="0"/>
              <a:t>Implementing </a:t>
            </a:r>
            <a:r>
              <a:rPr lang="en-US" dirty="0"/>
              <a:t>College and Career Ready Standards, including the Common Core State Standards.</a:t>
            </a:r>
            <a:endParaRPr lang="en-US" dirty="0" smtClean="0"/>
          </a:p>
          <a:p>
            <a:pPr marL="0" lvl="1" eaLnBrk="1" hangingPunct="1">
              <a:spcBef>
                <a:spcPct val="0"/>
              </a:spcBef>
              <a:defRPr/>
            </a:pPr>
            <a:endParaRPr lang="en-US" sz="1100" b="1" dirty="0" smtClean="0"/>
          </a:p>
          <a:p>
            <a:pPr marL="228600" indent="-228600">
              <a:lnSpc>
                <a:spcPct val="70000"/>
              </a:lnSpc>
              <a:spcBef>
                <a:spcPct val="0"/>
              </a:spcBef>
              <a:defRPr/>
            </a:pPr>
            <a:endParaRPr lang="en-US" sz="1100" dirty="0" smtClean="0"/>
          </a:p>
          <a:p>
            <a:pPr marL="228600" indent="-228600" eaLnBrk="1" hangingPunct="1">
              <a:lnSpc>
                <a:spcPct val="70000"/>
              </a:lnSpc>
              <a:spcBef>
                <a:spcPct val="0"/>
              </a:spcBef>
              <a:defRPr/>
            </a:pPr>
            <a:endParaRPr lang="en-US" sz="1100"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spcBef>
                <a:spcPct val="0"/>
              </a:spcBef>
              <a:defRPr/>
            </a:pPr>
            <a:r>
              <a:rPr lang="en-US" dirty="0"/>
              <a:t>And that concludes today’s module.  Thank you for your time and attention! </a:t>
            </a:r>
          </a:p>
          <a:p>
            <a:pPr marL="228600" lvl="0" indent="-228600">
              <a:spcBef>
                <a:spcPct val="0"/>
              </a:spcBef>
              <a:defRPr/>
            </a:pPr>
            <a:endParaRPr lang="en-US" dirty="0"/>
          </a:p>
          <a:p>
            <a:pPr marL="0" lvl="1">
              <a:spcBef>
                <a:spcPct val="0"/>
              </a:spcBef>
              <a:defRPr/>
            </a:pPr>
            <a:r>
              <a:rPr lang="en-US" dirty="0"/>
              <a:t>It has been a pleasure to share information on discussion of text with you.  Review the COI resource list handouts to identify information that can be used to implement plans or provide additional information for planning reading instruction.</a:t>
            </a:r>
          </a:p>
          <a:p>
            <a:endParaRPr lang="en-US" dirty="0"/>
          </a:p>
        </p:txBody>
      </p:sp>
      <p:sp>
        <p:nvSpPr>
          <p:cNvPr id="4" name="Slide Number Placeholder 3"/>
          <p:cNvSpPr>
            <a:spLocks noGrp="1"/>
          </p:cNvSpPr>
          <p:nvPr>
            <p:ph type="sldNum" sz="quarter" idx="10"/>
          </p:nvPr>
        </p:nvSpPr>
        <p:spPr/>
        <p:txBody>
          <a:bodyPr/>
          <a:lstStyle/>
          <a:p>
            <a:pPr>
              <a:defRPr/>
            </a:pPr>
            <a:fld id="{AF70E93A-0A68-4405-A632-0238125326F6}" type="slidenum">
              <a:rPr lang="en-US" smtClean="0">
                <a:solidFill>
                  <a:prstClr val="black"/>
                </a:solidFill>
              </a:rPr>
              <a:pPr>
                <a:defRPr/>
              </a:pPr>
              <a:t>38</a:t>
            </a:fld>
            <a:endParaRPr lang="en-US">
              <a:solidFill>
                <a:prstClr val="black"/>
              </a:solidFill>
            </a:endParaRPr>
          </a:p>
        </p:txBody>
      </p:sp>
    </p:spTree>
    <p:extLst>
      <p:ext uri="{BB962C8B-B14F-4D97-AF65-F5344CB8AC3E}">
        <p14:creationId xmlns:p14="http://schemas.microsoft.com/office/powerpoint/2010/main" val="2806021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When considering the use of discussion of text within the classroom, it is important to remember that discussion should be grounded in state and national standards.</a:t>
            </a:r>
          </a:p>
          <a:p>
            <a:pPr lvl="0"/>
            <a:endParaRPr lang="en-US" dirty="0">
              <a:solidFill>
                <a:prstClr val="black"/>
              </a:solidFill>
            </a:endParaRPr>
          </a:p>
          <a:p>
            <a:pPr lvl="0"/>
            <a:r>
              <a:rPr lang="en-US" dirty="0">
                <a:solidFill>
                  <a:prstClr val="black"/>
                </a:solidFill>
              </a:rPr>
              <a:t>In the last decade, discussion of text has been brought to the foreground with the move to academic standards and the use of assessment data to guide instruction.  The National Assessment of Educational Progress (or NAEP) standards include three test categories </a:t>
            </a:r>
            <a:r>
              <a:rPr lang="en-US" dirty="0" smtClean="0">
                <a:solidFill>
                  <a:prstClr val="black"/>
                </a:solidFill>
              </a:rPr>
              <a:t>that can </a:t>
            </a:r>
            <a:r>
              <a:rPr lang="en-US" dirty="0">
                <a:solidFill>
                  <a:prstClr val="black"/>
                </a:solidFill>
              </a:rPr>
              <a:t>be used to frame text discussion:</a:t>
            </a:r>
          </a:p>
          <a:p>
            <a:pPr marL="228600" lvl="0" indent="-228600">
              <a:buFont typeface="+mj-lt"/>
              <a:buAutoNum type="arabicPeriod"/>
            </a:pPr>
            <a:r>
              <a:rPr lang="en-US" dirty="0">
                <a:solidFill>
                  <a:prstClr val="black"/>
                </a:solidFill>
              </a:rPr>
              <a:t>Locate and recall</a:t>
            </a:r>
          </a:p>
          <a:p>
            <a:pPr marL="228600" lvl="0" indent="-228600">
              <a:buFont typeface="+mj-lt"/>
              <a:buAutoNum type="arabicPeriod"/>
            </a:pPr>
            <a:r>
              <a:rPr lang="en-US" dirty="0">
                <a:solidFill>
                  <a:prstClr val="black"/>
                </a:solidFill>
              </a:rPr>
              <a:t>Integrate and interpret</a:t>
            </a:r>
          </a:p>
          <a:p>
            <a:pPr marL="228600" lvl="0" indent="-228600">
              <a:buFont typeface="+mj-lt"/>
              <a:buAutoNum type="arabicPeriod"/>
            </a:pPr>
            <a:r>
              <a:rPr lang="en-US" dirty="0">
                <a:solidFill>
                  <a:prstClr val="black"/>
                </a:solidFill>
              </a:rPr>
              <a:t>Critique and evaluate</a:t>
            </a:r>
          </a:p>
          <a:p>
            <a:pPr lvl="0"/>
            <a:endParaRPr lang="en-US" dirty="0">
              <a:solidFill>
                <a:prstClr val="black"/>
              </a:solidFill>
            </a:endParaRPr>
          </a:p>
          <a:p>
            <a:pPr lvl="0"/>
            <a:r>
              <a:rPr lang="en-US" dirty="0">
                <a:solidFill>
                  <a:prstClr val="black"/>
                </a:solidFill>
              </a:rPr>
              <a:t>Previously, the focus of the NAEP assessment was on getting the gist of text.  In the new NAEP, only a small percentage of the test is focused on getting the gist, or locating and recalling information.  Integrating/interpreting and critiquing/evaluating now comprises the majority of the test.  This provides a strong rationale for using text discussion to develop students’ higher level comprehension.</a:t>
            </a:r>
          </a:p>
          <a:p>
            <a:pPr lvl="0"/>
            <a:endParaRPr lang="en-US" dirty="0">
              <a:solidFill>
                <a:prstClr val="black"/>
              </a:solidFill>
            </a:endParaRPr>
          </a:p>
          <a:p>
            <a:pPr lvl="0"/>
            <a:r>
              <a:rPr lang="en-US" dirty="0">
                <a:solidFill>
                  <a:prstClr val="black"/>
                </a:solidFill>
              </a:rPr>
              <a:t>Similarly, the Common Core State Standards expect students to be able to evaluate complex texts, construct effective arguments, and question an author’s assumptions, claims, and reasoning.</a:t>
            </a:r>
          </a:p>
          <a:p>
            <a:pPr lvl="0"/>
            <a:endParaRPr lang="en-US" dirty="0">
              <a:solidFill>
                <a:prstClr val="black"/>
              </a:solidFill>
            </a:endParaRPr>
          </a:p>
          <a:p>
            <a:pPr lvl="0"/>
            <a:endParaRPr lang="en-US" dirty="0">
              <a:solidFill>
                <a:prstClr val="black"/>
              </a:solidFill>
            </a:endParaRPr>
          </a:p>
        </p:txBody>
      </p:sp>
      <p:sp>
        <p:nvSpPr>
          <p:cNvPr id="4" name="Slide Number Placeholder 3"/>
          <p:cNvSpPr>
            <a:spLocks noGrp="1"/>
          </p:cNvSpPr>
          <p:nvPr>
            <p:ph type="sldNum" sz="quarter" idx="10"/>
          </p:nvPr>
        </p:nvSpPr>
        <p:spPr/>
        <p:txBody>
          <a:bodyPr/>
          <a:lstStyle/>
          <a:p>
            <a:fld id="{35552D39-C123-452D-8D3E-8B68AEFC00F3}"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936259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7708" y="4299664"/>
            <a:ext cx="5661660" cy="4569697"/>
          </a:xfrm>
        </p:spPr>
        <p:txBody>
          <a:bodyPr/>
          <a:lstStyle/>
          <a:p>
            <a:r>
              <a:rPr lang="en-US" dirty="0" smtClean="0"/>
              <a:t>Within the English Language Arts section of the Common Core State Standards, discussion of text is emphasized in several key areas:</a:t>
            </a:r>
          </a:p>
          <a:p>
            <a:pPr marL="228600" indent="-228600">
              <a:buFont typeface="+mj-lt"/>
              <a:buAutoNum type="arabicPeriod"/>
            </a:pPr>
            <a:r>
              <a:rPr lang="en-US" dirty="0" smtClean="0"/>
              <a:t>Reading Standards for Literature,</a:t>
            </a:r>
          </a:p>
          <a:p>
            <a:pPr marL="228600" indent="-228600">
              <a:buFont typeface="+mj-lt"/>
              <a:buAutoNum type="arabicPeriod"/>
            </a:pPr>
            <a:r>
              <a:rPr lang="en-US" dirty="0" smtClean="0"/>
              <a:t>Reading Standards for Informational Text,</a:t>
            </a:r>
          </a:p>
          <a:p>
            <a:pPr marL="228600" indent="-228600">
              <a:buFont typeface="+mj-lt"/>
              <a:buAutoNum type="arabicPeriod"/>
            </a:pPr>
            <a:r>
              <a:rPr lang="en-US" dirty="0" smtClean="0"/>
              <a:t>Speaking and Listening Standards,</a:t>
            </a:r>
          </a:p>
          <a:p>
            <a:pPr marL="228600" indent="-228600">
              <a:buFont typeface="+mj-lt"/>
              <a:buAutoNum type="arabicPeriod"/>
            </a:pPr>
            <a:r>
              <a:rPr lang="en-US" dirty="0" smtClean="0"/>
              <a:t>Language Standards, and</a:t>
            </a:r>
          </a:p>
          <a:p>
            <a:pPr marL="228600" indent="-228600">
              <a:buFont typeface="+mj-lt"/>
              <a:buAutoNum type="arabicPeriod"/>
            </a:pPr>
            <a:r>
              <a:rPr lang="en-US" dirty="0" smtClean="0"/>
              <a:t>Writing Standards.</a:t>
            </a:r>
          </a:p>
          <a:p>
            <a:pPr marL="228600" indent="-228600">
              <a:buFont typeface="+mj-lt"/>
              <a:buAutoNum type="arabicPeriod"/>
            </a:pPr>
            <a:endParaRPr lang="en-US" dirty="0" smtClean="0"/>
          </a:p>
          <a:p>
            <a:r>
              <a:rPr lang="en-US" dirty="0" smtClean="0"/>
              <a:t>It is important, as a teacher, to read your state’s standards that encompass discussion of text in order to plan the most effective discussion strategies for students.  </a:t>
            </a:r>
          </a:p>
          <a:p>
            <a:endParaRPr lang="en-US" dirty="0"/>
          </a:p>
          <a:p>
            <a:r>
              <a:rPr lang="en-US" dirty="0" smtClean="0"/>
              <a:t>Take a look at </a:t>
            </a:r>
            <a:r>
              <a:rPr lang="en-US" b="1" dirty="0" smtClean="0"/>
              <a:t>Handout 1</a:t>
            </a:r>
            <a:r>
              <a:rPr lang="en-US" dirty="0" smtClean="0"/>
              <a:t>, </a:t>
            </a:r>
            <a:r>
              <a:rPr lang="en-US" i="1" dirty="0" smtClean="0"/>
              <a:t>Clustering of Common Core State Standards for Text Discussion</a:t>
            </a:r>
            <a:r>
              <a:rPr lang="en-US" dirty="0" smtClean="0"/>
              <a:t>.  Here you see an example of standards for grade one that emphasize the use of discussion of text. </a:t>
            </a:r>
            <a:r>
              <a:rPr lang="en-US" dirty="0"/>
              <a:t> </a:t>
            </a:r>
            <a:r>
              <a:rPr lang="en-US" dirty="0" smtClean="0"/>
              <a:t>Take a moment and read the cluster of standards for text discussion.  </a:t>
            </a:r>
          </a:p>
          <a:p>
            <a:endParaRPr lang="en-US" dirty="0"/>
          </a:p>
          <a:p>
            <a:r>
              <a:rPr lang="en-US" dirty="0" smtClean="0"/>
              <a:t>Stop here and take a look at the cluster of standards for the grade level you teach, by opening up </a:t>
            </a:r>
            <a:r>
              <a:rPr lang="en-US" b="1" dirty="0"/>
              <a:t>Handout </a:t>
            </a:r>
            <a:r>
              <a:rPr lang="en-US" b="1" dirty="0" smtClean="0"/>
              <a:t>2</a:t>
            </a:r>
            <a:r>
              <a:rPr lang="en-US" dirty="0" smtClean="0"/>
              <a:t>, </a:t>
            </a:r>
            <a:r>
              <a:rPr lang="en-US" i="1" dirty="0" smtClean="0"/>
              <a:t>Common Core State </a:t>
            </a:r>
            <a:r>
              <a:rPr lang="en-US" i="1" dirty="0"/>
              <a:t>Standards </a:t>
            </a:r>
            <a:r>
              <a:rPr lang="en-US" i="1" dirty="0" smtClean="0"/>
              <a:t>for English Language Arts</a:t>
            </a:r>
            <a:r>
              <a:rPr lang="en-US" dirty="0" smtClean="0"/>
              <a:t>.  </a:t>
            </a:r>
            <a:r>
              <a:rPr lang="en-US" b="1" dirty="0" smtClean="0"/>
              <a:t>Handout 3</a:t>
            </a:r>
            <a:r>
              <a:rPr lang="en-US" dirty="0" smtClean="0"/>
              <a:t> is a blank template that you can use to cluster the ELA standards for discussion of text for your grade level.</a:t>
            </a:r>
          </a:p>
          <a:p>
            <a:endParaRPr lang="en-US" dirty="0"/>
          </a:p>
          <a:p>
            <a:r>
              <a:rPr lang="en-US" dirty="0"/>
              <a:t>If you choose not to stop now, return to this activity at the conclusion of the </a:t>
            </a:r>
            <a:r>
              <a:rPr lang="en-US" dirty="0" smtClean="0"/>
              <a:t>module </a:t>
            </a:r>
            <a:r>
              <a:rPr lang="en-US" dirty="0"/>
              <a:t>to complete your investigation of how the standards for your grade level clusters around discussion of text. </a:t>
            </a:r>
            <a:endParaRPr lang="en-US" dirty="0" smtClean="0"/>
          </a:p>
        </p:txBody>
      </p:sp>
      <p:sp>
        <p:nvSpPr>
          <p:cNvPr id="4" name="Slide Number Placeholder 3"/>
          <p:cNvSpPr>
            <a:spLocks noGrp="1"/>
          </p:cNvSpPr>
          <p:nvPr>
            <p:ph type="sldNum" sz="quarter" idx="10"/>
          </p:nvPr>
        </p:nvSpPr>
        <p:spPr/>
        <p:txBody>
          <a:bodyPr/>
          <a:lstStyle/>
          <a:p>
            <a:fld id="{35552D39-C123-452D-8D3E-8B68AEFC00F3}"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627923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3554" eaLnBrk="0" hangingPunct="0">
              <a:defRPr sz="1000">
                <a:solidFill>
                  <a:schemeClr val="tx1"/>
                </a:solidFill>
                <a:latin typeface="Arial" charset="0"/>
              </a:defRPr>
            </a:lvl1pPr>
            <a:lvl2pPr marL="719770" indent="-276835" defTabSz="913554" eaLnBrk="0" hangingPunct="0">
              <a:defRPr sz="1000">
                <a:solidFill>
                  <a:schemeClr val="tx1"/>
                </a:solidFill>
                <a:latin typeface="Arial" charset="0"/>
              </a:defRPr>
            </a:lvl2pPr>
            <a:lvl3pPr marL="1107338" indent="-221468" defTabSz="913554" eaLnBrk="0" hangingPunct="0">
              <a:defRPr sz="1000">
                <a:solidFill>
                  <a:schemeClr val="tx1"/>
                </a:solidFill>
                <a:latin typeface="Arial" charset="0"/>
              </a:defRPr>
            </a:lvl3pPr>
            <a:lvl4pPr marL="1550274" indent="-221468" defTabSz="913554" eaLnBrk="0" hangingPunct="0">
              <a:defRPr sz="1000">
                <a:solidFill>
                  <a:schemeClr val="tx1"/>
                </a:solidFill>
                <a:latin typeface="Arial" charset="0"/>
              </a:defRPr>
            </a:lvl4pPr>
            <a:lvl5pPr marL="1993209" indent="-221468" defTabSz="913554" eaLnBrk="0" hangingPunct="0">
              <a:defRPr sz="1000">
                <a:solidFill>
                  <a:schemeClr val="tx1"/>
                </a:solidFill>
                <a:latin typeface="Arial" charset="0"/>
              </a:defRPr>
            </a:lvl5pPr>
            <a:lvl6pPr marL="2436144" indent="-221468" defTabSz="913554" eaLnBrk="0" fontAlgn="base" hangingPunct="0">
              <a:spcBef>
                <a:spcPct val="0"/>
              </a:spcBef>
              <a:spcAft>
                <a:spcPct val="0"/>
              </a:spcAft>
              <a:defRPr sz="1000">
                <a:solidFill>
                  <a:schemeClr val="tx1"/>
                </a:solidFill>
                <a:latin typeface="Arial" charset="0"/>
              </a:defRPr>
            </a:lvl6pPr>
            <a:lvl7pPr marL="2879080" indent="-221468" defTabSz="913554" eaLnBrk="0" fontAlgn="base" hangingPunct="0">
              <a:spcBef>
                <a:spcPct val="0"/>
              </a:spcBef>
              <a:spcAft>
                <a:spcPct val="0"/>
              </a:spcAft>
              <a:defRPr sz="1000">
                <a:solidFill>
                  <a:schemeClr val="tx1"/>
                </a:solidFill>
                <a:latin typeface="Arial" charset="0"/>
              </a:defRPr>
            </a:lvl7pPr>
            <a:lvl8pPr marL="3322015" indent="-221468" defTabSz="913554" eaLnBrk="0" fontAlgn="base" hangingPunct="0">
              <a:spcBef>
                <a:spcPct val="0"/>
              </a:spcBef>
              <a:spcAft>
                <a:spcPct val="0"/>
              </a:spcAft>
              <a:defRPr sz="1000">
                <a:solidFill>
                  <a:schemeClr val="tx1"/>
                </a:solidFill>
                <a:latin typeface="Arial" charset="0"/>
              </a:defRPr>
            </a:lvl8pPr>
            <a:lvl9pPr marL="3764951" indent="-221468" defTabSz="913554" eaLnBrk="0" fontAlgn="base" hangingPunct="0">
              <a:spcBef>
                <a:spcPct val="0"/>
              </a:spcBef>
              <a:spcAft>
                <a:spcPct val="0"/>
              </a:spcAft>
              <a:defRPr sz="1000">
                <a:solidFill>
                  <a:schemeClr val="tx1"/>
                </a:solidFill>
                <a:latin typeface="Arial" charset="0"/>
              </a:defRPr>
            </a:lvl9pPr>
          </a:lstStyle>
          <a:p>
            <a:pPr eaLnBrk="1" hangingPunct="1"/>
            <a:fld id="{D0020F7D-1000-489E-BB97-3C5A96566D8B}" type="slidenum">
              <a:rPr lang="en-US" sz="1200">
                <a:solidFill>
                  <a:prstClr val="black"/>
                </a:solidFill>
              </a:rPr>
              <a:pPr eaLnBrk="1" hangingPunct="1"/>
              <a:t>6</a:t>
            </a:fld>
            <a:endParaRPr lang="en-US" sz="1200">
              <a:solidFill>
                <a:prstClr val="black"/>
              </a:solidFill>
            </a:endParaRPr>
          </a:p>
        </p:txBody>
      </p:sp>
      <p:sp>
        <p:nvSpPr>
          <p:cNvPr id="27651" name="Rectangle 3"/>
          <p:cNvSpPr>
            <a:spLocks noGrp="1" noChangeArrowheads="1"/>
          </p:cNvSpPr>
          <p:nvPr>
            <p:ph type="body" idx="1"/>
          </p:nvPr>
        </p:nvSpPr>
        <p:spPr>
          <a:xfrm>
            <a:off x="707075" y="4300427"/>
            <a:ext cx="5662928" cy="4175467"/>
          </a:xfrm>
        </p:spPr>
        <p:txBody>
          <a:bodyPr/>
          <a:lstStyle/>
          <a:p>
            <a:pPr lvl="0"/>
            <a:r>
              <a:rPr lang="en-US" dirty="0">
                <a:solidFill>
                  <a:prstClr val="black"/>
                </a:solidFill>
              </a:rPr>
              <a:t>To learn more about discussion of text, let’s take a look at an excerpt from a Doing What Works interview with literacy </a:t>
            </a:r>
            <a:r>
              <a:rPr lang="en-US" dirty="0" smtClean="0">
                <a:solidFill>
                  <a:prstClr val="black"/>
                </a:solidFill>
              </a:rPr>
              <a:t>expert </a:t>
            </a:r>
            <a:r>
              <a:rPr lang="en-US" dirty="0">
                <a:solidFill>
                  <a:prstClr val="black"/>
                </a:solidFill>
              </a:rPr>
              <a:t>Dr. P. David Pearson, who served on the Institute of Education Sciences (IES) panel that created the </a:t>
            </a:r>
            <a:r>
              <a:rPr lang="en-US" dirty="0" smtClean="0">
                <a:solidFill>
                  <a:prstClr val="black"/>
                </a:solidFill>
              </a:rPr>
              <a:t>practice guide entitled “Improving </a:t>
            </a:r>
            <a:r>
              <a:rPr lang="en-US" dirty="0">
                <a:solidFill>
                  <a:prstClr val="black"/>
                </a:solidFill>
              </a:rPr>
              <a:t>Reading Comprehension in Kindergarten Through 3rd Grade.”  You may also read the transcript on </a:t>
            </a:r>
            <a:r>
              <a:rPr lang="en-US" b="1" dirty="0">
                <a:solidFill>
                  <a:prstClr val="black"/>
                </a:solidFill>
              </a:rPr>
              <a:t>Handout 4</a:t>
            </a:r>
            <a:r>
              <a:rPr lang="en-US" dirty="0">
                <a:solidFill>
                  <a:prstClr val="black"/>
                </a:solidFill>
              </a:rPr>
              <a:t>.  In this interview Dr. Pearson describes the value and benefits of text discussion and offers suggestions for planning, structuring, and supporting discussions.</a:t>
            </a:r>
          </a:p>
          <a:p>
            <a:pPr lvl="0"/>
            <a:endParaRPr lang="en-US" dirty="0">
              <a:solidFill>
                <a:prstClr val="black"/>
              </a:solidFill>
            </a:endParaRPr>
          </a:p>
          <a:p>
            <a:pPr lvl="0"/>
            <a:r>
              <a:rPr lang="en-US" dirty="0">
                <a:solidFill>
                  <a:prstClr val="black"/>
                </a:solidFill>
              </a:rPr>
              <a:t>As you observe the video segment and take notes on </a:t>
            </a:r>
            <a:r>
              <a:rPr lang="en-US" b="1" dirty="0">
                <a:solidFill>
                  <a:prstClr val="black"/>
                </a:solidFill>
              </a:rPr>
              <a:t>Handout 5,</a:t>
            </a:r>
            <a:r>
              <a:rPr lang="en-US" dirty="0">
                <a:solidFill>
                  <a:prstClr val="black"/>
                </a:solidFill>
              </a:rPr>
              <a:t> </a:t>
            </a:r>
            <a:r>
              <a:rPr lang="en-US" i="1" dirty="0" smtClean="0">
                <a:solidFill>
                  <a:prstClr val="black"/>
                </a:solidFill>
              </a:rPr>
              <a:t>Video Reflections, </a:t>
            </a:r>
            <a:r>
              <a:rPr lang="en-US" dirty="0" smtClean="0">
                <a:solidFill>
                  <a:prstClr val="black"/>
                </a:solidFill>
              </a:rPr>
              <a:t>keep </a:t>
            </a:r>
            <a:r>
              <a:rPr lang="en-US" dirty="0">
                <a:solidFill>
                  <a:prstClr val="black"/>
                </a:solidFill>
              </a:rPr>
              <a:t>in mind…</a:t>
            </a:r>
          </a:p>
          <a:p>
            <a:pPr marL="171450" lvl="0" indent="-171450">
              <a:buFont typeface="Arial" pitchFamily="34" charset="0"/>
              <a:buChar char="•"/>
            </a:pPr>
            <a:endParaRPr lang="en-US" dirty="0">
              <a:solidFill>
                <a:prstClr val="black"/>
              </a:solidFill>
            </a:endParaRPr>
          </a:p>
          <a:p>
            <a:pPr marL="171450" lvl="0" indent="-171450">
              <a:buFont typeface="Arial" pitchFamily="34" charset="0"/>
              <a:buChar char="•"/>
            </a:pPr>
            <a:r>
              <a:rPr lang="en-US" dirty="0">
                <a:solidFill>
                  <a:prstClr val="black"/>
                </a:solidFill>
              </a:rPr>
              <a:t>What are two reasons for engaging in text discussion with students?</a:t>
            </a:r>
          </a:p>
          <a:p>
            <a:pPr marL="171450" lvl="0" indent="-171450">
              <a:buFont typeface="Arial" pitchFamily="34" charset="0"/>
              <a:buChar char="•"/>
            </a:pPr>
            <a:r>
              <a:rPr lang="en-US" dirty="0">
                <a:solidFill>
                  <a:prstClr val="black"/>
                </a:solidFill>
              </a:rPr>
              <a:t>What makes for a good classroom discussion?</a:t>
            </a:r>
          </a:p>
          <a:p>
            <a:pPr marL="171450" lvl="0" indent="-171450">
              <a:buFont typeface="Arial" pitchFamily="34" charset="0"/>
              <a:buChar char="•"/>
            </a:pPr>
            <a:r>
              <a:rPr lang="en-US" dirty="0">
                <a:solidFill>
                  <a:prstClr val="black"/>
                </a:solidFill>
              </a:rPr>
              <a:t>How important are the dimensions of effective text discussion such as:</a:t>
            </a:r>
          </a:p>
          <a:p>
            <a:pPr marL="628650" lvl="1" indent="-171450">
              <a:buFont typeface="Arial" pitchFamily="34" charset="0"/>
              <a:buChar char="•"/>
            </a:pPr>
            <a:r>
              <a:rPr lang="en-US" dirty="0">
                <a:solidFill>
                  <a:prstClr val="black"/>
                </a:solidFill>
              </a:rPr>
              <a:t>selecting appropriate text, </a:t>
            </a:r>
          </a:p>
          <a:p>
            <a:pPr marL="628650" lvl="1" indent="-171450">
              <a:buFont typeface="Arial" pitchFamily="34" charset="0"/>
              <a:buChar char="•"/>
            </a:pPr>
            <a:r>
              <a:rPr lang="en-US" dirty="0">
                <a:solidFill>
                  <a:prstClr val="black"/>
                </a:solidFill>
              </a:rPr>
              <a:t>planning discussion questions, and </a:t>
            </a:r>
          </a:p>
          <a:p>
            <a:pPr marL="628650" lvl="1" indent="-171450">
              <a:buFont typeface="Arial" pitchFamily="34" charset="0"/>
              <a:buChar char="•"/>
            </a:pPr>
            <a:r>
              <a:rPr lang="en-US" dirty="0">
                <a:solidFill>
                  <a:prstClr val="black"/>
                </a:solidFill>
              </a:rPr>
              <a:t>structuring support for students to lead their own discussions?</a:t>
            </a:r>
          </a:p>
          <a:p>
            <a:pPr lvl="0"/>
            <a:endParaRPr lang="en-US" dirty="0">
              <a:solidFill>
                <a:prstClr val="black"/>
              </a:solidFill>
            </a:endParaRPr>
          </a:p>
          <a:p>
            <a:pPr lvl="0"/>
            <a:r>
              <a:rPr lang="en-US" dirty="0">
                <a:solidFill>
                  <a:prstClr val="black"/>
                </a:solidFill>
              </a:rPr>
              <a:t>Once you have watched, pause and take a few minutes to discuss or reflect on your observations. </a:t>
            </a:r>
          </a:p>
          <a:p>
            <a:pPr marL="221468" lvl="1" indent="-221468">
              <a:lnSpc>
                <a:spcPct val="80000"/>
              </a:lnSpc>
              <a:defRPr/>
            </a:pPr>
            <a:endParaRPr lang="en-US" dirty="0"/>
          </a:p>
          <a:p>
            <a:pPr lvl="2" indent="-216854">
              <a:lnSpc>
                <a:spcPct val="80000"/>
              </a:lnSpc>
              <a:buFontTx/>
              <a:buChar char="•"/>
              <a:defRPr/>
            </a:pPr>
            <a:endParaRPr lang="en-US" dirty="0"/>
          </a:p>
        </p:txBody>
      </p:sp>
      <p:sp>
        <p:nvSpPr>
          <p:cNvPr id="27652" name="Rectangle 2"/>
          <p:cNvSpPr>
            <a:spLocks noGrp="1" noRot="1" noChangeAspect="1" noChangeArrowheads="1" noTextEdit="1"/>
          </p:cNvSpPr>
          <p:nvPr>
            <p:ph type="sldImg"/>
          </p:nvPr>
        </p:nvSpPr>
        <p:spPr>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5552D39-C123-452D-8D3E-8B68AEFC00F3}" type="slidenum">
              <a:rPr lang="en-US" smtClean="0"/>
              <a:t>7</a:t>
            </a:fld>
            <a:endParaRPr lang="en-US"/>
          </a:p>
        </p:txBody>
      </p:sp>
    </p:spTree>
    <p:extLst>
      <p:ext uri="{BB962C8B-B14F-4D97-AF65-F5344CB8AC3E}">
        <p14:creationId xmlns:p14="http://schemas.microsoft.com/office/powerpoint/2010/main" val="2900463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solidFill>
                  <a:prstClr val="black"/>
                </a:solidFill>
              </a:rPr>
              <a:t>Discussion has long been used as one of the ways that teachers provide students with the opportunity to increase understanding of text.  However, there has not been an abundance of research to show which characteristics of text discussion are most successful and when to use certain strategies.  In the past decade, several studies, as well as meta-analyses, have been able to shed some light in this area.  A meta-analysis is a systematic reviewing of research findings from independent studies to develop a collective knowledge base.  Results of the current studies find that:</a:t>
            </a:r>
          </a:p>
          <a:p>
            <a:pPr lvl="0"/>
            <a:endParaRPr lang="en-US" dirty="0" smtClean="0">
              <a:solidFill>
                <a:prstClr val="black"/>
              </a:solidFill>
            </a:endParaRPr>
          </a:p>
          <a:p>
            <a:pPr marL="228600" lvl="0" indent="-228600">
              <a:buFont typeface="+mj-lt"/>
              <a:buAutoNum type="arabicPeriod"/>
            </a:pPr>
            <a:r>
              <a:rPr lang="en-US" dirty="0" smtClean="0">
                <a:solidFill>
                  <a:prstClr val="black"/>
                </a:solidFill>
              </a:rPr>
              <a:t>Effective discussion is thoughtfully planned out by the teacher, with a structure and focus, yet the talk is not dominated by the teacher.</a:t>
            </a:r>
          </a:p>
          <a:p>
            <a:pPr marL="228600" lvl="0" indent="-228600">
              <a:buFont typeface="+mj-lt"/>
              <a:buAutoNum type="arabicPeriod"/>
            </a:pPr>
            <a:r>
              <a:rPr lang="en-US" dirty="0" smtClean="0">
                <a:solidFill>
                  <a:prstClr val="black"/>
                </a:solidFill>
              </a:rPr>
              <a:t>Use of several discussion approaches appears to be important, especially for students of below-average and average ability.</a:t>
            </a:r>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318657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authors of the </a:t>
            </a:r>
            <a:r>
              <a:rPr lang="en-US" i="1" dirty="0" smtClean="0"/>
              <a:t>IES </a:t>
            </a:r>
            <a:r>
              <a:rPr lang="en-US" i="1" dirty="0"/>
              <a:t>Practice Guide: Improving Reading Comprehension in Kindergarten Through 3rd </a:t>
            </a:r>
            <a:r>
              <a:rPr lang="en-US" i="1" dirty="0" smtClean="0"/>
              <a:t>Grade</a:t>
            </a:r>
            <a:r>
              <a:rPr lang="en-US" dirty="0" smtClean="0"/>
              <a:t> provide more insight into the research available on discussion of text and its link to comprehension.  They noted that:</a:t>
            </a:r>
          </a:p>
          <a:p>
            <a:endParaRPr lang="en-US" i="1" dirty="0"/>
          </a:p>
          <a:p>
            <a:pPr marL="171450" indent="-171450">
              <a:buFont typeface="Arial" pitchFamily="34" charset="0"/>
              <a:buChar char="•"/>
            </a:pPr>
            <a:r>
              <a:rPr lang="en-US" dirty="0" smtClean="0"/>
              <a:t>“Even </a:t>
            </a:r>
            <a:r>
              <a:rPr lang="en-US" dirty="0"/>
              <a:t>though the studies reviewed did not demonstrate that discussion leads to improved reading comprehension, they provided information for developing advice about using higher-order questions and insight into how discussing the questions during reading instruction may be related to reading comprehension. </a:t>
            </a:r>
            <a:endParaRPr lang="en-US" dirty="0" smtClean="0"/>
          </a:p>
          <a:p>
            <a:pPr marL="171450" indent="-171450">
              <a:buFont typeface="Arial" pitchFamily="34" charset="0"/>
              <a:buChar char="•"/>
            </a:pPr>
            <a:endParaRPr lang="en-US" dirty="0"/>
          </a:p>
          <a:p>
            <a:pPr marL="171450" indent="-171450">
              <a:buFont typeface="Arial" pitchFamily="34" charset="0"/>
              <a:buChar char="•"/>
            </a:pPr>
            <a:r>
              <a:rPr lang="en-US" dirty="0" smtClean="0"/>
              <a:t>Also the panel </a:t>
            </a:r>
            <a:r>
              <a:rPr lang="en-US" dirty="0"/>
              <a:t>believes that engaging students in high-quality discussion about the meaning of text can improve reading comprehension and that the evidence points to the use of higher-order questions as a promising practice</a:t>
            </a:r>
            <a:r>
              <a:rPr lang="en-US" dirty="0" smtClean="0"/>
              <a:t>.”</a:t>
            </a:r>
            <a:endParaRPr lang="en-US" dirty="0"/>
          </a:p>
          <a:p>
            <a:endParaRPr lang="en-US" dirty="0"/>
          </a:p>
        </p:txBody>
      </p:sp>
      <p:sp>
        <p:nvSpPr>
          <p:cNvPr id="4" name="Slide Number Placeholder 3"/>
          <p:cNvSpPr>
            <a:spLocks noGrp="1"/>
          </p:cNvSpPr>
          <p:nvPr>
            <p:ph type="sldNum" sz="quarter" idx="10"/>
          </p:nvPr>
        </p:nvSpPr>
        <p:spPr/>
        <p:txBody>
          <a:bodyPr/>
          <a:lstStyle/>
          <a:p>
            <a:fld id="{35552D39-C123-452D-8D3E-8B68AEFC00F3}" type="slidenum">
              <a:rPr lang="en-US" smtClean="0"/>
              <a:t>9</a:t>
            </a:fld>
            <a:endParaRPr lang="en-US"/>
          </a:p>
        </p:txBody>
      </p:sp>
    </p:spTree>
    <p:extLst>
      <p:ext uri="{BB962C8B-B14F-4D97-AF65-F5344CB8AC3E}">
        <p14:creationId xmlns:p14="http://schemas.microsoft.com/office/powerpoint/2010/main" val="3576938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98939256"/>
      </p:ext>
    </p:extLst>
  </p:cSld>
  <p:clrMapOvr>
    <a:masterClrMapping/>
  </p:clrMapOvr>
  <p:transition spd="med" advTm="11515">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00511150"/>
      </p:ext>
    </p:extLst>
  </p:cSld>
  <p:clrMapOvr>
    <a:masterClrMapping/>
  </p:clrMapOvr>
  <p:transition spd="med" advTm="11515">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62059266"/>
      </p:ext>
    </p:extLst>
  </p:cSld>
  <p:clrMapOvr>
    <a:masterClrMapping/>
  </p:clrMapOvr>
  <p:transition spd="med" advTm="11515">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69506170"/>
      </p:ext>
    </p:extLst>
  </p:cSld>
  <p:clrMapOvr>
    <a:masterClrMapping/>
  </p:clrMapOvr>
  <p:transition spd="med" advTm="11515">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62084188"/>
      </p:ext>
    </p:extLst>
  </p:cSld>
  <p:clrMapOvr>
    <a:masterClrMapping/>
  </p:clrMapOvr>
  <p:transition spd="med" advTm="11515">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15780545"/>
      </p:ext>
    </p:extLst>
  </p:cSld>
  <p:clrMapOvr>
    <a:masterClrMapping/>
  </p:clrMapOvr>
  <p:transition spd="med" advTm="11515">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70592813"/>
      </p:ext>
    </p:extLst>
  </p:cSld>
  <p:clrMapOvr>
    <a:masterClrMapping/>
  </p:clrMapOvr>
  <p:transition spd="med" advTm="11515">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35690870"/>
      </p:ext>
    </p:extLst>
  </p:cSld>
  <p:clrMapOvr>
    <a:masterClrMapping/>
  </p:clrMapOvr>
  <p:transition spd="med" advTm="11515">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71804002"/>
      </p:ext>
    </p:extLst>
  </p:cSld>
  <p:clrMapOvr>
    <a:masterClrMapping/>
  </p:clrMapOvr>
  <p:transition spd="med" advTm="11515">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44231591"/>
      </p:ext>
    </p:extLst>
  </p:cSld>
  <p:clrMapOvr>
    <a:masterClrMapping/>
  </p:clrMapOvr>
  <p:transition spd="med" advTm="11515">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12247568"/>
      </p:ext>
    </p:extLst>
  </p:cSld>
  <p:clrMapOvr>
    <a:masterClrMapping/>
  </p:clrMapOvr>
  <p:transition spd="med" advTm="11515">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5247909"/>
      </p:ext>
    </p:extLst>
  </p:cSld>
  <p:clrMapOvr>
    <a:masterClrMapping/>
  </p:clrMapOvr>
  <p:transition spd="med" advTm="11515">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27360521"/>
      </p:ext>
    </p:extLst>
  </p:cSld>
  <p:clrMapOvr>
    <a:masterClrMapping/>
  </p:clrMapOvr>
  <p:transition spd="med" advTm="11515">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1755117"/>
      </p:ext>
    </p:extLst>
  </p:cSld>
  <p:clrMapOvr>
    <a:masterClrMapping/>
  </p:clrMapOvr>
  <p:transition spd="med" advTm="11515">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62356160"/>
      </p:ext>
    </p:extLst>
  </p:cSld>
  <p:clrMapOvr>
    <a:masterClrMapping/>
  </p:clrMapOvr>
  <p:transition spd="med" advTm="11515">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85048347"/>
      </p:ext>
    </p:extLst>
  </p:cSld>
  <p:clrMapOvr>
    <a:masterClrMapping/>
  </p:clrMapOvr>
  <p:transition spd="med" advTm="11515">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4210180"/>
      </p:ext>
    </p:extLst>
  </p:cSld>
  <p:clrMapOvr>
    <a:masterClrMapping/>
  </p:clrMapOvr>
  <p:transition spd="med" advTm="11515">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9233282"/>
      </p:ext>
    </p:extLst>
  </p:cSld>
  <p:clrMapOvr>
    <a:masterClrMapping/>
  </p:clrMapOvr>
  <p:transition spd="med" advTm="11515">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76255868"/>
      </p:ext>
    </p:extLst>
  </p:cSld>
  <p:clrMapOvr>
    <a:masterClrMapping/>
  </p:clrMapOvr>
  <p:transition spd="med" advTm="11515">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25604278"/>
      </p:ext>
    </p:extLst>
  </p:cSld>
  <p:clrMapOvr>
    <a:masterClrMapping/>
  </p:clrMapOvr>
  <p:transition spd="med" advTm="11515">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21401872"/>
      </p:ext>
    </p:extLst>
  </p:cSld>
  <p:clrMapOvr>
    <a:masterClrMapping/>
  </p:clrMapOvr>
  <p:transition spd="med" advTm="11515">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01202373"/>
      </p:ext>
    </p:extLst>
  </p:cSld>
  <p:clrMapOvr>
    <a:masterClrMapping/>
  </p:clrMapOvr>
  <p:transition spd="med" advTm="11515">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15635550"/>
      </p:ext>
    </p:extLst>
  </p:cSld>
  <p:clrMapOvr>
    <a:masterClrMapping/>
  </p:clrMapOvr>
  <p:transition spd="med" advTm="11515">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6375904"/>
      </p:ext>
    </p:extLst>
  </p:cSld>
  <p:clrMapOvr>
    <a:masterClrMapping/>
  </p:clrMapOvr>
  <p:transition spd="med" advTm="11515">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31078021"/>
      </p:ext>
    </p:extLst>
  </p:cSld>
  <p:clrMapOvr>
    <a:masterClrMapping/>
  </p:clrMapOvr>
  <p:transition spd="med" advTm="11515">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07395140"/>
      </p:ext>
    </p:extLst>
  </p:cSld>
  <p:clrMapOvr>
    <a:masterClrMapping/>
  </p:clrMapOvr>
  <p:transition spd="med" advTm="11515">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15925560"/>
      </p:ext>
    </p:extLst>
  </p:cSld>
  <p:clrMapOvr>
    <a:masterClrMapping/>
  </p:clrMapOvr>
  <p:transition spd="med" advTm="11515">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50574375"/>
      </p:ext>
    </p:extLst>
  </p:cSld>
  <p:clrMapOvr>
    <a:masterClrMapping/>
  </p:clrMapOvr>
  <p:transition spd="med" advTm="11515">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22067694"/>
      </p:ext>
    </p:extLst>
  </p:cSld>
  <p:clrMapOvr>
    <a:masterClrMapping/>
  </p:clrMapOvr>
  <p:transition spd="med" advTm="11515">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05068155"/>
      </p:ext>
    </p:extLst>
  </p:cSld>
  <p:clrMapOvr>
    <a:masterClrMapping/>
  </p:clrMapOvr>
  <p:transition spd="med" advTm="11515">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25BF88-8AD9-4BDC-8FA8-2582B3BC5D4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39822849"/>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385B4A-31A3-4BF8-8D2B-57F15B3E0CF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89230141"/>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0762E4-9702-4292-B279-59D9D4E560B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9936536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53185389"/>
      </p:ext>
    </p:extLst>
  </p:cSld>
  <p:clrMapOvr>
    <a:masterClrMapping/>
  </p:clrMapOvr>
  <p:transition spd="med" advTm="11515">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C17D888-C80A-4F25-94A4-661EB39B7F6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65896854"/>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3AC4BBC-78B4-48A5-83F6-F3BE2140F1E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34252495"/>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BCB5ACC-5EB6-49C2-B779-24897C94124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1614879"/>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CB1A112-99B1-433F-9EC0-A9EF297AD6D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44788281"/>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3EA9C28-F2FD-4B98-A2B2-56AB90BAED3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53980849"/>
      </p:ext>
    </p:extLst>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DD8DC7B-443B-4364-B369-9D6D5EE70E3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38854586"/>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EA6A55D-5DBB-4B4B-8E4D-CA657D0F98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04167706"/>
      </p:ext>
    </p:extLst>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29DE35-9693-4586-8BD3-20A3E37B343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68203724"/>
      </p:ext>
    </p:extLst>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E57C011-C7C8-49D7-8E51-74E1C5140A8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70993413"/>
      </p:ext>
    </p:extLst>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25BF88-8AD9-4BDC-8FA8-2582B3BC5D4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56951574"/>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4316103"/>
      </p:ext>
    </p:extLst>
  </p:cSld>
  <p:clrMapOvr>
    <a:masterClrMapping/>
  </p:clrMapOvr>
  <p:transition spd="med" advTm="11515">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385B4A-31A3-4BF8-8D2B-57F15B3E0CF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1473465"/>
      </p:ext>
    </p:extLst>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0762E4-9702-4292-B279-59D9D4E560B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24866613"/>
      </p:ext>
    </p:extLst>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C17D888-C80A-4F25-94A4-661EB39B7F6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74454153"/>
      </p:ext>
    </p:extLst>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3AC4BBC-78B4-48A5-83F6-F3BE2140F1E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96073435"/>
      </p:ext>
    </p:extLst>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BCB5ACC-5EB6-49C2-B779-24897C94124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47200966"/>
      </p:ext>
    </p:extLst>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CB1A112-99B1-433F-9EC0-A9EF297AD6D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55426768"/>
      </p:ext>
    </p:extLst>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3EA9C28-F2FD-4B98-A2B2-56AB90BAED3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04640354"/>
      </p:ext>
    </p:extLst>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DD8DC7B-443B-4364-B369-9D6D5EE70E3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50974507"/>
      </p:ext>
    </p:extLst>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EA6A55D-5DBB-4B4B-8E4D-CA657D0F98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95777053"/>
      </p:ext>
    </p:extLst>
  </p:cSld>
  <p:clrMapOvr>
    <a:masterClrMapping/>
  </p:clrMapOvr>
  <p:transition spd="med">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29DE35-9693-4586-8BD3-20A3E37B343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4204404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32749663"/>
      </p:ext>
    </p:extLst>
  </p:cSld>
  <p:clrMapOvr>
    <a:masterClrMapping/>
  </p:clrMapOvr>
  <p:transition spd="med" advTm="11515">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E57C011-C7C8-49D7-8E51-74E1C5140A8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741850950"/>
      </p:ext>
    </p:extLst>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C0106519-17CE-4D25-B9FA-4719D6DFD06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84786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9BF1C808-2913-4C12-8FA0-4C64BE11B48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09187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22A6F64E-BA16-4A36-A371-2D41BE2DE6E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19655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7" name="Rectangle 6"/>
          <p:cNvSpPr>
            <a:spLocks noGrp="1" noChangeArrowheads="1"/>
          </p:cNvSpPr>
          <p:nvPr>
            <p:ph type="sldNum" sz="quarter" idx="12"/>
          </p:nvPr>
        </p:nvSpPr>
        <p:spPr>
          <a:ln/>
        </p:spPr>
        <p:txBody>
          <a:bodyPr/>
          <a:lstStyle>
            <a:lvl1pPr>
              <a:defRPr/>
            </a:lvl1pPr>
          </a:lstStyle>
          <a:p>
            <a:pPr>
              <a:defRPr/>
            </a:pPr>
            <a:fld id="{2F945E16-44B0-4FFD-A77F-05572201C29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53844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9" name="Rectangle 6"/>
          <p:cNvSpPr>
            <a:spLocks noGrp="1" noChangeArrowheads="1"/>
          </p:cNvSpPr>
          <p:nvPr>
            <p:ph type="sldNum" sz="quarter" idx="12"/>
          </p:nvPr>
        </p:nvSpPr>
        <p:spPr>
          <a:ln/>
        </p:spPr>
        <p:txBody>
          <a:bodyPr/>
          <a:lstStyle>
            <a:lvl1pPr>
              <a:defRPr/>
            </a:lvl1pPr>
          </a:lstStyle>
          <a:p>
            <a:pPr>
              <a:defRPr/>
            </a:pPr>
            <a:fld id="{306A7C58-4077-4477-8E00-CB072CA6DF9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60254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5" name="Rectangle 6"/>
          <p:cNvSpPr>
            <a:spLocks noGrp="1" noChangeArrowheads="1"/>
          </p:cNvSpPr>
          <p:nvPr>
            <p:ph type="sldNum" sz="quarter" idx="12"/>
          </p:nvPr>
        </p:nvSpPr>
        <p:spPr>
          <a:ln/>
        </p:spPr>
        <p:txBody>
          <a:bodyPr/>
          <a:lstStyle>
            <a:lvl1pPr>
              <a:defRPr/>
            </a:lvl1pPr>
          </a:lstStyle>
          <a:p>
            <a:pPr>
              <a:defRPr/>
            </a:pPr>
            <a:fld id="{80012917-6A4C-4DD4-953B-F31F1E68001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72262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4" name="Rectangle 6"/>
          <p:cNvSpPr>
            <a:spLocks noGrp="1" noChangeArrowheads="1"/>
          </p:cNvSpPr>
          <p:nvPr>
            <p:ph type="sldNum" sz="quarter" idx="12"/>
          </p:nvPr>
        </p:nvSpPr>
        <p:spPr>
          <a:ln/>
        </p:spPr>
        <p:txBody>
          <a:bodyPr/>
          <a:lstStyle>
            <a:lvl1pPr>
              <a:defRPr/>
            </a:lvl1pPr>
          </a:lstStyle>
          <a:p>
            <a:pPr>
              <a:defRPr/>
            </a:pPr>
            <a:fld id="{236AEE97-AF60-4E40-B394-13B4D2F509E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47555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7" name="Rectangle 6"/>
          <p:cNvSpPr>
            <a:spLocks noGrp="1" noChangeArrowheads="1"/>
          </p:cNvSpPr>
          <p:nvPr>
            <p:ph type="sldNum" sz="quarter" idx="12"/>
          </p:nvPr>
        </p:nvSpPr>
        <p:spPr>
          <a:ln/>
        </p:spPr>
        <p:txBody>
          <a:bodyPr/>
          <a:lstStyle>
            <a:lvl1pPr>
              <a:defRPr/>
            </a:lvl1pPr>
          </a:lstStyle>
          <a:p>
            <a:pPr>
              <a:defRPr/>
            </a:pPr>
            <a:fld id="{539C4271-94FE-4EF3-B6BB-8960184E3D0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35871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7" name="Rectangle 6"/>
          <p:cNvSpPr>
            <a:spLocks noGrp="1" noChangeArrowheads="1"/>
          </p:cNvSpPr>
          <p:nvPr>
            <p:ph type="sldNum" sz="quarter" idx="12"/>
          </p:nvPr>
        </p:nvSpPr>
        <p:spPr>
          <a:ln/>
        </p:spPr>
        <p:txBody>
          <a:bodyPr/>
          <a:lstStyle>
            <a:lvl1pPr>
              <a:defRPr/>
            </a:lvl1pPr>
          </a:lstStyle>
          <a:p>
            <a:pPr>
              <a:defRPr/>
            </a:pPr>
            <a:fld id="{605E13B9-CFF2-4DBB-BA30-B0D55AAD90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9385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8339293"/>
      </p:ext>
    </p:extLst>
  </p:cSld>
  <p:clrMapOvr>
    <a:masterClrMapping/>
  </p:clrMapOvr>
  <p:transition spd="med" advTm="11515">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8BB09A37-35C3-4771-A9C0-FA3A3C34426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64811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DDBF2B3A-971F-4200-A3B5-6F3D51A1F80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65244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752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000000"/>
                </a:solidFill>
              </a:rPr>
              <a:t>Funded by U.S. Department of Education</a:t>
            </a:r>
          </a:p>
        </p:txBody>
      </p:sp>
      <p:sp>
        <p:nvSpPr>
          <p:cNvPr id="6" name="Rectangle 6"/>
          <p:cNvSpPr>
            <a:spLocks noGrp="1" noChangeArrowheads="1"/>
          </p:cNvSpPr>
          <p:nvPr>
            <p:ph type="sldNum" sz="quarter" idx="12"/>
          </p:nvPr>
        </p:nvSpPr>
        <p:spPr>
          <a:ln/>
        </p:spPr>
        <p:txBody>
          <a:bodyPr/>
          <a:lstStyle>
            <a:lvl1pPr>
              <a:defRPr/>
            </a:lvl1pPr>
          </a:lstStyle>
          <a:p>
            <a:pPr>
              <a:defRPr/>
            </a:pPr>
            <a:fld id="{8E92DD82-B76C-4EA3-B7F1-155ED0BF91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17572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33D9EF5-0F18-4014-9FCA-D4D0D00084C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15015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21900024"/>
      </p:ext>
    </p:extLst>
  </p:cSld>
  <p:clrMapOvr>
    <a:masterClrMapping/>
  </p:clrMapOvr>
  <p:transition spd="med" advTm="11515">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7575325"/>
      </p:ext>
    </p:extLst>
  </p:cSld>
  <p:clrMapOvr>
    <a:masterClrMapping/>
  </p:clrMapOvr>
  <p:transition spd="med" advTm="11515">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image" Target="../media/image1.jpeg"/><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599673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3622836264"/>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391691949"/>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FF40C2A4-218F-46AE-A42C-E1617744C3E6}"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64121283"/>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FF40C2A4-218F-46AE-A42C-E1617744C3E6}"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05800916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3"/>
          <p:cNvSpPr>
            <a:spLocks noChangeArrowheads="1"/>
          </p:cNvSpPr>
          <p:nvPr userDrawn="1"/>
        </p:nvSpPr>
        <p:spPr bwMode="auto">
          <a:xfrm>
            <a:off x="0" y="0"/>
            <a:ext cx="9144000" cy="1527048"/>
          </a:xfrm>
          <a:prstGeom prst="rect">
            <a:avLst/>
          </a:prstGeom>
          <a:solidFill>
            <a:srgbClr val="AAA044"/>
          </a:solidFill>
          <a:ln>
            <a:noFill/>
          </a:ln>
          <a:effectLst/>
        </p:spPr>
        <p:txBody>
          <a:bodyPr wrap="none" anchor="ctr"/>
          <a:lstStyle/>
          <a:p>
            <a:pPr eaLnBrk="0" fontAlgn="base" hangingPunct="0">
              <a:spcBef>
                <a:spcPct val="0"/>
              </a:spcBef>
              <a:spcAft>
                <a:spcPct val="0"/>
              </a:spcAft>
            </a:pPr>
            <a:endParaRPr lang="en-US" sz="2400">
              <a:solidFill>
                <a:srgbClr val="000000"/>
              </a:solidFill>
              <a:latin typeface="Arial" charset="0"/>
            </a:endParaRPr>
          </a:p>
        </p:txBody>
      </p:sp>
      <p:sp>
        <p:nvSpPr>
          <p:cNvPr id="1027" name="Rectangle 2"/>
          <p:cNvSpPr>
            <a:spLocks noGrp="1" noChangeArrowheads="1"/>
          </p:cNvSpPr>
          <p:nvPr>
            <p:ph type="title"/>
          </p:nvPr>
        </p:nvSpPr>
        <p:spPr bwMode="auto">
          <a:xfrm>
            <a:off x="297455" y="222546"/>
            <a:ext cx="8534399"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dirty="0" smtClean="0"/>
              <a:t>Click to edit Master title style</a:t>
            </a:r>
          </a:p>
        </p:txBody>
      </p:sp>
      <p:sp>
        <p:nvSpPr>
          <p:cNvPr id="1028" name="Rectangle 3"/>
          <p:cNvSpPr>
            <a:spLocks noGrp="1" noChangeArrowheads="1"/>
          </p:cNvSpPr>
          <p:nvPr>
            <p:ph type="body" idx="1"/>
          </p:nvPr>
        </p:nvSpPr>
        <p:spPr bwMode="auto">
          <a:xfrm>
            <a:off x="304800" y="1676400"/>
            <a:ext cx="8534400" cy="2246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 name="Rectangle 4"/>
          <p:cNvSpPr>
            <a:spLocks noGrp="1" noChangeArrowheads="1"/>
          </p:cNvSpPr>
          <p:nvPr>
            <p:ph type="dt" sz="half" idx="2"/>
          </p:nvPr>
        </p:nvSpPr>
        <p:spPr bwMode="auto">
          <a:xfrm>
            <a:off x="3619500" y="6352401"/>
            <a:ext cx="1905000" cy="27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defRPr sz="1200">
                <a:latin typeface="+mn-lt"/>
              </a:defRPr>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04800" y="6341097"/>
            <a:ext cx="2895600" cy="27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defRPr sz="1200" i="1">
                <a:latin typeface="Times New Roman" pitchFamily="18" charset="0"/>
                <a:ea typeface="MS Pゴシック" pitchFamily="-92" charset="-128"/>
              </a:defRPr>
            </a:lvl1pPr>
          </a:lstStyle>
          <a:p>
            <a:pPr eaLnBrk="0" fontAlgn="base" hangingPunct="0">
              <a:spcBef>
                <a:spcPct val="0"/>
              </a:spcBef>
              <a:spcAft>
                <a:spcPct val="0"/>
              </a:spcAft>
              <a:defRPr/>
            </a:pPr>
            <a:r>
              <a:rPr lang="en-US" dirty="0">
                <a:solidFill>
                  <a:srgbClr val="000000"/>
                </a:solidFill>
              </a:rPr>
              <a:t>Funded by U.S. Department of Education</a:t>
            </a:r>
          </a:p>
        </p:txBody>
      </p:sp>
      <p:sp>
        <p:nvSpPr>
          <p:cNvPr id="1030" name="Rectangle 6"/>
          <p:cNvSpPr>
            <a:spLocks noGrp="1" noChangeArrowheads="1"/>
          </p:cNvSpPr>
          <p:nvPr>
            <p:ph type="sldNum" sz="quarter" idx="4"/>
          </p:nvPr>
        </p:nvSpPr>
        <p:spPr bwMode="auto">
          <a:xfrm>
            <a:off x="6468635" y="6339832"/>
            <a:ext cx="1905000" cy="27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r">
              <a:defRPr sz="1200">
                <a:latin typeface="+mn-lt"/>
              </a:defRPr>
            </a:lvl1pPr>
          </a:lstStyle>
          <a:p>
            <a:pPr eaLnBrk="0" fontAlgn="base" hangingPunct="0">
              <a:spcBef>
                <a:spcPct val="0"/>
              </a:spcBef>
              <a:spcAft>
                <a:spcPct val="0"/>
              </a:spcAft>
              <a:defRPr/>
            </a:pPr>
            <a:fld id="{2ED04E57-072B-4787-842E-5899B50E2C1F}" type="slidenum">
              <a:rPr lang="en-US">
                <a:solidFill>
                  <a:srgbClr val="000000"/>
                </a:solidFill>
              </a:rPr>
              <a:pPr eaLnBrk="0" fontAlgn="base" hangingPunct="0">
                <a:spcBef>
                  <a:spcPct val="0"/>
                </a:spcBef>
                <a:spcAft>
                  <a:spcPct val="0"/>
                </a:spcAft>
                <a:defRPr/>
              </a:pPr>
              <a:t>‹#›</a:t>
            </a:fld>
            <a:endParaRPr lang="en-US">
              <a:solidFill>
                <a:srgbClr val="000000"/>
              </a:solidFill>
            </a:endParaRPr>
          </a:p>
        </p:txBody>
      </p:sp>
      <p:pic>
        <p:nvPicPr>
          <p:cNvPr id="1032" name="Picture 20" descr="COI-logo-sta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08986" y="6186487"/>
            <a:ext cx="430213"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3"/>
          <p:cNvSpPr>
            <a:spLocks noChangeShapeType="1"/>
          </p:cNvSpPr>
          <p:nvPr userDrawn="1"/>
        </p:nvSpPr>
        <p:spPr bwMode="auto">
          <a:xfrm>
            <a:off x="0" y="1524000"/>
            <a:ext cx="91440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a:solidFill>
                <a:srgbClr val="000000"/>
              </a:solidFill>
              <a:latin typeface="Arial" charset="0"/>
            </a:endParaRPr>
          </a:p>
        </p:txBody>
      </p:sp>
    </p:spTree>
    <p:extLst>
      <p:ext uri="{BB962C8B-B14F-4D97-AF65-F5344CB8AC3E}">
        <p14:creationId xmlns:p14="http://schemas.microsoft.com/office/powerpoint/2010/main" val="2892621496"/>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hf hdr="0" dt="0"/>
  <p:txStyles>
    <p:titleStyle>
      <a:lvl1pPr algn="ctr" rtl="0" eaLnBrk="0" fontAlgn="base" hangingPunct="0">
        <a:lnSpc>
          <a:spcPct val="100000"/>
        </a:lnSpc>
        <a:spcBef>
          <a:spcPct val="0"/>
        </a:spcBef>
        <a:spcAft>
          <a:spcPct val="0"/>
        </a:spcAft>
        <a:defRPr sz="3200">
          <a:solidFill>
            <a:schemeClr val="tx2"/>
          </a:solidFill>
          <a:latin typeface="+mj-lt"/>
          <a:ea typeface="+mj-ea"/>
          <a:cs typeface="+mj-cs"/>
        </a:defRPr>
      </a:lvl1pPr>
      <a:lvl2pPr algn="l" rtl="0" eaLnBrk="0" fontAlgn="base" hangingPunct="0">
        <a:lnSpc>
          <a:spcPct val="90000"/>
        </a:lnSpc>
        <a:spcBef>
          <a:spcPct val="0"/>
        </a:spcBef>
        <a:spcAft>
          <a:spcPct val="0"/>
        </a:spcAft>
        <a:defRPr sz="3200">
          <a:solidFill>
            <a:schemeClr val="tx2"/>
          </a:solidFill>
          <a:latin typeface="Arial Black" pitchFamily="34" charset="0"/>
          <a:ea typeface="ＭＳ Ｐゴシック" pitchFamily="-16" charset="-128"/>
        </a:defRPr>
      </a:lvl2pPr>
      <a:lvl3pPr algn="l" rtl="0" eaLnBrk="0" fontAlgn="base" hangingPunct="0">
        <a:lnSpc>
          <a:spcPct val="90000"/>
        </a:lnSpc>
        <a:spcBef>
          <a:spcPct val="0"/>
        </a:spcBef>
        <a:spcAft>
          <a:spcPct val="0"/>
        </a:spcAft>
        <a:defRPr sz="3200">
          <a:solidFill>
            <a:schemeClr val="tx2"/>
          </a:solidFill>
          <a:latin typeface="Arial Black" pitchFamily="34" charset="0"/>
          <a:ea typeface="ＭＳ Ｐゴシック" pitchFamily="-16" charset="-128"/>
        </a:defRPr>
      </a:lvl3pPr>
      <a:lvl4pPr algn="l" rtl="0" eaLnBrk="0" fontAlgn="base" hangingPunct="0">
        <a:lnSpc>
          <a:spcPct val="90000"/>
        </a:lnSpc>
        <a:spcBef>
          <a:spcPct val="0"/>
        </a:spcBef>
        <a:spcAft>
          <a:spcPct val="0"/>
        </a:spcAft>
        <a:defRPr sz="3200">
          <a:solidFill>
            <a:schemeClr val="tx2"/>
          </a:solidFill>
          <a:latin typeface="Arial Black" pitchFamily="34" charset="0"/>
          <a:ea typeface="ＭＳ Ｐゴシック" pitchFamily="-16" charset="-128"/>
        </a:defRPr>
      </a:lvl4pPr>
      <a:lvl5pPr algn="l" rtl="0" eaLnBrk="0" fontAlgn="base" hangingPunct="0">
        <a:lnSpc>
          <a:spcPct val="90000"/>
        </a:lnSpc>
        <a:spcBef>
          <a:spcPct val="0"/>
        </a:spcBef>
        <a:spcAft>
          <a:spcPct val="0"/>
        </a:spcAft>
        <a:defRPr sz="3200">
          <a:solidFill>
            <a:schemeClr val="tx2"/>
          </a:solidFill>
          <a:latin typeface="Arial Black" pitchFamily="34" charset="0"/>
          <a:ea typeface="ＭＳ Ｐゴシック" pitchFamily="-16" charset="-128"/>
        </a:defRPr>
      </a:lvl5pPr>
      <a:lvl6pPr marL="457200" algn="l" rtl="0" fontAlgn="base">
        <a:lnSpc>
          <a:spcPct val="90000"/>
        </a:lnSpc>
        <a:spcBef>
          <a:spcPct val="0"/>
        </a:spcBef>
        <a:spcAft>
          <a:spcPct val="0"/>
        </a:spcAft>
        <a:defRPr sz="3200">
          <a:solidFill>
            <a:schemeClr val="tx2"/>
          </a:solidFill>
          <a:latin typeface="Arial Black" pitchFamily="34" charset="0"/>
          <a:ea typeface="ＭＳ Ｐゴシック" pitchFamily="-16" charset="-128"/>
        </a:defRPr>
      </a:lvl6pPr>
      <a:lvl7pPr marL="914400" algn="l" rtl="0" fontAlgn="base">
        <a:lnSpc>
          <a:spcPct val="90000"/>
        </a:lnSpc>
        <a:spcBef>
          <a:spcPct val="0"/>
        </a:spcBef>
        <a:spcAft>
          <a:spcPct val="0"/>
        </a:spcAft>
        <a:defRPr sz="3200">
          <a:solidFill>
            <a:schemeClr val="tx2"/>
          </a:solidFill>
          <a:latin typeface="Arial Black" pitchFamily="34" charset="0"/>
          <a:ea typeface="ＭＳ Ｐゴシック" pitchFamily="-16" charset="-128"/>
        </a:defRPr>
      </a:lvl7pPr>
      <a:lvl8pPr marL="1371600" algn="l" rtl="0" fontAlgn="base">
        <a:lnSpc>
          <a:spcPct val="90000"/>
        </a:lnSpc>
        <a:spcBef>
          <a:spcPct val="0"/>
        </a:spcBef>
        <a:spcAft>
          <a:spcPct val="0"/>
        </a:spcAft>
        <a:defRPr sz="3200">
          <a:solidFill>
            <a:schemeClr val="tx2"/>
          </a:solidFill>
          <a:latin typeface="Arial Black" pitchFamily="34" charset="0"/>
          <a:ea typeface="ＭＳ Ｐゴシック" pitchFamily="-16" charset="-128"/>
        </a:defRPr>
      </a:lvl8pPr>
      <a:lvl9pPr marL="1828800" algn="l" rtl="0" fontAlgn="base">
        <a:lnSpc>
          <a:spcPct val="90000"/>
        </a:lnSpc>
        <a:spcBef>
          <a:spcPct val="0"/>
        </a:spcBef>
        <a:spcAft>
          <a:spcPct val="0"/>
        </a:spcAft>
        <a:defRPr sz="3200">
          <a:solidFill>
            <a:schemeClr val="tx2"/>
          </a:solidFill>
          <a:latin typeface="Arial Black" pitchFamily="34" charset="0"/>
          <a:ea typeface="ＭＳ Ｐゴシック" pitchFamily="-16" charset="-128"/>
        </a:defRPr>
      </a:lvl9pPr>
    </p:titleStyle>
    <p:bodyStyle>
      <a:lvl1pPr marL="274320" indent="-274320" algn="l" rtl="0" eaLnBrk="0" fontAlgn="base" hangingPunct="0">
        <a:lnSpc>
          <a:spcPct val="100000"/>
        </a:lnSpc>
        <a:spcBef>
          <a:spcPts val="600"/>
        </a:spcBef>
        <a:spcAft>
          <a:spcPct val="0"/>
        </a:spcAft>
        <a:buClr>
          <a:srgbClr val="E41A1C"/>
        </a:buClr>
        <a:buFont typeface="Wingdings" pitchFamily="2" charset="2"/>
        <a:buChar char="§"/>
        <a:defRPr sz="2800">
          <a:solidFill>
            <a:schemeClr val="tx1"/>
          </a:solidFill>
          <a:latin typeface="+mn-lt"/>
          <a:ea typeface="+mn-ea"/>
          <a:cs typeface="+mn-cs"/>
        </a:defRPr>
      </a:lvl1pPr>
      <a:lvl2pPr marL="548640" indent="-274320" algn="l" rtl="0" eaLnBrk="0" fontAlgn="base" hangingPunct="0">
        <a:lnSpc>
          <a:spcPct val="100000"/>
        </a:lnSpc>
        <a:spcBef>
          <a:spcPts val="600"/>
        </a:spcBef>
        <a:spcAft>
          <a:spcPct val="0"/>
        </a:spcAft>
        <a:buFont typeface="Times" pitchFamily="112" charset="0"/>
        <a:buChar char="•"/>
        <a:defRPr sz="2800">
          <a:solidFill>
            <a:schemeClr val="tx1"/>
          </a:solidFill>
          <a:latin typeface="+mn-lt"/>
          <a:ea typeface="+mn-ea"/>
        </a:defRPr>
      </a:lvl2pPr>
      <a:lvl3pPr marL="1143000" indent="-228600" algn="l" rtl="0" eaLnBrk="0" fontAlgn="base" hangingPunct="0">
        <a:lnSpc>
          <a:spcPct val="100000"/>
        </a:lnSpc>
        <a:spcBef>
          <a:spcPts val="600"/>
        </a:spcBef>
        <a:spcAft>
          <a:spcPct val="0"/>
        </a:spcAft>
        <a:buChar char="–"/>
        <a:defRPr sz="2400">
          <a:solidFill>
            <a:schemeClr val="tx1"/>
          </a:solidFill>
          <a:latin typeface="+mn-lt"/>
          <a:ea typeface="+mn-ea"/>
        </a:defRPr>
      </a:lvl3pPr>
      <a:lvl4pPr marL="1600200" indent="-228600" algn="l" rtl="0" eaLnBrk="0" fontAlgn="base" hangingPunct="0">
        <a:lnSpc>
          <a:spcPct val="100000"/>
        </a:lnSpc>
        <a:spcBef>
          <a:spcPts val="600"/>
        </a:spcBef>
        <a:spcAft>
          <a:spcPct val="0"/>
        </a:spcAft>
        <a:buChar char="–"/>
        <a:defRPr sz="2000">
          <a:solidFill>
            <a:schemeClr val="tx1"/>
          </a:solidFill>
          <a:latin typeface="+mn-lt"/>
          <a:ea typeface="+mn-ea"/>
        </a:defRPr>
      </a:lvl4pPr>
      <a:lvl5pPr marL="2057400" indent="-228600" algn="l" rtl="0" eaLnBrk="0" fontAlgn="base" hangingPunct="0">
        <a:lnSpc>
          <a:spcPct val="100000"/>
        </a:lnSpc>
        <a:spcBef>
          <a:spcPts val="6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38.xml"/><Relationship Id="rId7" Type="http://schemas.openxmlformats.org/officeDocument/2006/relationships/diagramQuickStyle" Target="../diagrams/quickStyle2.xml"/><Relationship Id="rId2" Type="http://schemas.openxmlformats.org/officeDocument/2006/relationships/audio" Target="../media/media10.wma"/><Relationship Id="rId1" Type="http://schemas.microsoft.com/office/2007/relationships/media" Target="../media/media10.wma"/><Relationship Id="rId6" Type="http://schemas.openxmlformats.org/officeDocument/2006/relationships/diagramLayout" Target="../diagrams/layout2.xml"/><Relationship Id="rId11" Type="http://schemas.openxmlformats.org/officeDocument/2006/relationships/image" Target="../media/image2.png"/><Relationship Id="rId5" Type="http://schemas.openxmlformats.org/officeDocument/2006/relationships/diagramData" Target="../diagrams/data2.xml"/><Relationship Id="rId10" Type="http://schemas.openxmlformats.org/officeDocument/2006/relationships/image" Target="../media/image4.jpeg"/><Relationship Id="rId4" Type="http://schemas.openxmlformats.org/officeDocument/2006/relationships/notesSlide" Target="../notesSlides/notesSlide10.xml"/><Relationship Id="rId9" Type="http://schemas.microsoft.com/office/2007/relationships/diagramDrawing" Target="../diagrams/drawing2.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2.xml"/><Relationship Id="rId7" Type="http://schemas.openxmlformats.org/officeDocument/2006/relationships/diagramQuickStyle" Target="../diagrams/quickStyle3.xml"/><Relationship Id="rId2" Type="http://schemas.openxmlformats.org/officeDocument/2006/relationships/audio" Target="../media/media11.wma"/><Relationship Id="rId1" Type="http://schemas.microsoft.com/office/2007/relationships/media" Target="../media/media11.wma"/><Relationship Id="rId6" Type="http://schemas.openxmlformats.org/officeDocument/2006/relationships/diagramLayout" Target="../diagrams/layout3.xml"/><Relationship Id="rId11" Type="http://schemas.openxmlformats.org/officeDocument/2006/relationships/image" Target="../media/image2.png"/><Relationship Id="rId5" Type="http://schemas.openxmlformats.org/officeDocument/2006/relationships/diagramData" Target="../diagrams/data3.xml"/><Relationship Id="rId10" Type="http://schemas.openxmlformats.org/officeDocument/2006/relationships/image" Target="../media/image4.jpeg"/><Relationship Id="rId4" Type="http://schemas.openxmlformats.org/officeDocument/2006/relationships/notesSlide" Target="../notesSlides/notesSlide11.xml"/><Relationship Id="rId9" Type="http://schemas.microsoft.com/office/2007/relationships/diagramDrawing" Target="../diagrams/drawing3.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slideLayout" Target="../slideLayouts/slideLayout2.xml"/><Relationship Id="rId7" Type="http://schemas.openxmlformats.org/officeDocument/2006/relationships/diagramQuickStyle" Target="../diagrams/quickStyle4.xml"/><Relationship Id="rId2" Type="http://schemas.openxmlformats.org/officeDocument/2006/relationships/audio" Target="../media/media12.wma"/><Relationship Id="rId1" Type="http://schemas.microsoft.com/office/2007/relationships/media" Target="../media/media12.wma"/><Relationship Id="rId6" Type="http://schemas.openxmlformats.org/officeDocument/2006/relationships/diagramLayout" Target="../diagrams/layout4.xml"/><Relationship Id="rId11" Type="http://schemas.openxmlformats.org/officeDocument/2006/relationships/image" Target="../media/image2.png"/><Relationship Id="rId5" Type="http://schemas.openxmlformats.org/officeDocument/2006/relationships/diagramData" Target="../diagrams/data4.xml"/><Relationship Id="rId10" Type="http://schemas.openxmlformats.org/officeDocument/2006/relationships/image" Target="../media/image4.jpeg"/><Relationship Id="rId4" Type="http://schemas.openxmlformats.org/officeDocument/2006/relationships/notesSlide" Target="../notesSlides/notesSlide12.xml"/><Relationship Id="rId9" Type="http://schemas.microsoft.com/office/2007/relationships/diagramDrawing" Target="../diagrams/drawing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3.wma"/><Relationship Id="rId1" Type="http://schemas.microsoft.com/office/2007/relationships/media" Target="../media/media13.wma"/><Relationship Id="rId6" Type="http://schemas.openxmlformats.org/officeDocument/2006/relationships/image" Target="../media/image4.jpeg"/><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4.wma"/><Relationship Id="rId1" Type="http://schemas.microsoft.com/office/2007/relationships/media" Target="../media/media14.wma"/><Relationship Id="rId6" Type="http://schemas.openxmlformats.org/officeDocument/2006/relationships/image" Target="../media/image4.jpeg"/><Relationship Id="rId5" Type="http://schemas.openxmlformats.org/officeDocument/2006/relationships/image" Target="../media/image1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slideLayout" Target="../slideLayouts/slideLayout2.xml"/><Relationship Id="rId7" Type="http://schemas.openxmlformats.org/officeDocument/2006/relationships/diagramQuickStyle" Target="../diagrams/quickStyle5.xml"/><Relationship Id="rId2" Type="http://schemas.openxmlformats.org/officeDocument/2006/relationships/audio" Target="../media/media15.wma"/><Relationship Id="rId1" Type="http://schemas.microsoft.com/office/2007/relationships/media" Target="../media/media15.wma"/><Relationship Id="rId6" Type="http://schemas.openxmlformats.org/officeDocument/2006/relationships/diagramLayout" Target="../diagrams/layout5.xml"/><Relationship Id="rId11" Type="http://schemas.openxmlformats.org/officeDocument/2006/relationships/image" Target="../media/image2.png"/><Relationship Id="rId5" Type="http://schemas.openxmlformats.org/officeDocument/2006/relationships/diagramData" Target="../diagrams/data5.xml"/><Relationship Id="rId10" Type="http://schemas.openxmlformats.org/officeDocument/2006/relationships/image" Target="../media/image4.jpeg"/><Relationship Id="rId4" Type="http://schemas.openxmlformats.org/officeDocument/2006/relationships/notesSlide" Target="../notesSlides/notesSlide15.xml"/><Relationship Id="rId9" Type="http://schemas.microsoft.com/office/2007/relationships/diagramDrawing" Target="../diagrams/drawing5.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slideLayout" Target="../slideLayouts/slideLayout2.xml"/><Relationship Id="rId7" Type="http://schemas.openxmlformats.org/officeDocument/2006/relationships/diagramQuickStyle" Target="../diagrams/quickStyle6.xml"/><Relationship Id="rId2" Type="http://schemas.openxmlformats.org/officeDocument/2006/relationships/audio" Target="../media/media16.wma"/><Relationship Id="rId1" Type="http://schemas.microsoft.com/office/2007/relationships/media" Target="../media/media16.wma"/><Relationship Id="rId6" Type="http://schemas.openxmlformats.org/officeDocument/2006/relationships/diagramLayout" Target="../diagrams/layout6.xml"/><Relationship Id="rId11" Type="http://schemas.openxmlformats.org/officeDocument/2006/relationships/image" Target="../media/image2.png"/><Relationship Id="rId5" Type="http://schemas.openxmlformats.org/officeDocument/2006/relationships/diagramData" Target="../diagrams/data6.xml"/><Relationship Id="rId10" Type="http://schemas.openxmlformats.org/officeDocument/2006/relationships/image" Target="../media/image4.jpeg"/><Relationship Id="rId4" Type="http://schemas.openxmlformats.org/officeDocument/2006/relationships/notesSlide" Target="../notesSlides/notesSlide16.xml"/><Relationship Id="rId9" Type="http://schemas.microsoft.com/office/2007/relationships/diagramDrawing" Target="../diagrams/drawing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audio" Target="../media/media17.wma"/><Relationship Id="rId1" Type="http://schemas.microsoft.com/office/2007/relationships/media" Target="../media/media17.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audio" Target="../media/media18.wma"/><Relationship Id="rId1" Type="http://schemas.microsoft.com/office/2007/relationships/media" Target="../media/media18.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8.xml"/><Relationship Id="rId7" Type="http://schemas.openxmlformats.org/officeDocument/2006/relationships/image" Target="../media/image2.png"/><Relationship Id="rId2" Type="http://schemas.openxmlformats.org/officeDocument/2006/relationships/audio" Target="../media/media19.wma"/><Relationship Id="rId1" Type="http://schemas.microsoft.com/office/2007/relationships/media" Target="../media/media19.wma"/><Relationship Id="rId6" Type="http://schemas.openxmlformats.org/officeDocument/2006/relationships/image" Target="../media/image4.jpeg"/><Relationship Id="rId5" Type="http://schemas.openxmlformats.org/officeDocument/2006/relationships/image" Target="../media/image15.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slideLayout" Target="../slideLayouts/slideLayout2.xml"/><Relationship Id="rId7" Type="http://schemas.openxmlformats.org/officeDocument/2006/relationships/diagramQuickStyle" Target="../diagrams/quickStyle7.xml"/><Relationship Id="rId2" Type="http://schemas.openxmlformats.org/officeDocument/2006/relationships/audio" Target="../media/media20.wma"/><Relationship Id="rId1" Type="http://schemas.microsoft.com/office/2007/relationships/media" Target="../media/media20.wma"/><Relationship Id="rId6" Type="http://schemas.openxmlformats.org/officeDocument/2006/relationships/diagramLayout" Target="../diagrams/layout7.xml"/><Relationship Id="rId11" Type="http://schemas.openxmlformats.org/officeDocument/2006/relationships/image" Target="../media/image2.png"/><Relationship Id="rId5" Type="http://schemas.openxmlformats.org/officeDocument/2006/relationships/diagramData" Target="../diagrams/data7.xml"/><Relationship Id="rId10" Type="http://schemas.openxmlformats.org/officeDocument/2006/relationships/image" Target="../media/image4.jpeg"/><Relationship Id="rId4" Type="http://schemas.openxmlformats.org/officeDocument/2006/relationships/notesSlide" Target="../notesSlides/notesSlide20.xml"/><Relationship Id="rId9" Type="http://schemas.microsoft.com/office/2007/relationships/diagramDrawing" Target="../diagrams/drawing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wma"/><Relationship Id="rId1" Type="http://schemas.microsoft.com/office/2007/relationships/media" Target="../media/media21.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8.xml"/><Relationship Id="rId7" Type="http://schemas.openxmlformats.org/officeDocument/2006/relationships/image" Target="../media/image2.png"/><Relationship Id="rId2" Type="http://schemas.openxmlformats.org/officeDocument/2006/relationships/audio" Target="../media/media22.wma"/><Relationship Id="rId1" Type="http://schemas.microsoft.com/office/2007/relationships/media" Target="../media/media22.wma"/><Relationship Id="rId6" Type="http://schemas.openxmlformats.org/officeDocument/2006/relationships/image" Target="../media/image4.jpeg"/><Relationship Id="rId5" Type="http://schemas.openxmlformats.org/officeDocument/2006/relationships/image" Target="../media/image15.jpe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slideLayout" Target="../slideLayouts/slideLayout38.xml"/><Relationship Id="rId7" Type="http://schemas.openxmlformats.org/officeDocument/2006/relationships/diagramQuickStyle" Target="../diagrams/quickStyle8.xml"/><Relationship Id="rId2" Type="http://schemas.openxmlformats.org/officeDocument/2006/relationships/audio" Target="../media/media23.wma"/><Relationship Id="rId1" Type="http://schemas.microsoft.com/office/2007/relationships/media" Target="../media/media23.wma"/><Relationship Id="rId6" Type="http://schemas.openxmlformats.org/officeDocument/2006/relationships/diagramLayout" Target="../diagrams/layout8.xml"/><Relationship Id="rId11" Type="http://schemas.openxmlformats.org/officeDocument/2006/relationships/image" Target="../media/image2.png"/><Relationship Id="rId5" Type="http://schemas.openxmlformats.org/officeDocument/2006/relationships/diagramData" Target="../diagrams/data8.xml"/><Relationship Id="rId10" Type="http://schemas.openxmlformats.org/officeDocument/2006/relationships/image" Target="../media/image4.jpeg"/><Relationship Id="rId4" Type="http://schemas.openxmlformats.org/officeDocument/2006/relationships/notesSlide" Target="../notesSlides/notesSlide23.xml"/><Relationship Id="rId9" Type="http://schemas.microsoft.com/office/2007/relationships/diagramDrawing" Target="../diagrams/drawing8.xml"/></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slideLayout" Target="../slideLayouts/slideLayout2.xml"/><Relationship Id="rId7" Type="http://schemas.openxmlformats.org/officeDocument/2006/relationships/diagramQuickStyle" Target="../diagrams/quickStyle9.xml"/><Relationship Id="rId2" Type="http://schemas.openxmlformats.org/officeDocument/2006/relationships/audio" Target="../media/media24.wma"/><Relationship Id="rId1" Type="http://schemas.microsoft.com/office/2007/relationships/media" Target="../media/media24.wma"/><Relationship Id="rId6" Type="http://schemas.openxmlformats.org/officeDocument/2006/relationships/diagramLayout" Target="../diagrams/layout9.xml"/><Relationship Id="rId11" Type="http://schemas.openxmlformats.org/officeDocument/2006/relationships/image" Target="../media/image2.png"/><Relationship Id="rId5" Type="http://schemas.openxmlformats.org/officeDocument/2006/relationships/diagramData" Target="../diagrams/data9.xml"/><Relationship Id="rId10" Type="http://schemas.openxmlformats.org/officeDocument/2006/relationships/image" Target="../media/image4.jpeg"/><Relationship Id="rId4" Type="http://schemas.openxmlformats.org/officeDocument/2006/relationships/notesSlide" Target="../notesSlides/notesSlide24.xml"/><Relationship Id="rId9" Type="http://schemas.microsoft.com/office/2007/relationships/diagramDrawing" Target="../diagrams/drawing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media25.wma"/><Relationship Id="rId1" Type="http://schemas.microsoft.com/office/2007/relationships/media" Target="../media/media25.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slideLayout" Target="../slideLayouts/slideLayout2.xml"/><Relationship Id="rId7" Type="http://schemas.openxmlformats.org/officeDocument/2006/relationships/diagramQuickStyle" Target="../diagrams/quickStyle10.xml"/><Relationship Id="rId2" Type="http://schemas.openxmlformats.org/officeDocument/2006/relationships/audio" Target="../media/media26.wma"/><Relationship Id="rId1" Type="http://schemas.microsoft.com/office/2007/relationships/media" Target="../media/media26.wma"/><Relationship Id="rId6" Type="http://schemas.openxmlformats.org/officeDocument/2006/relationships/diagramLayout" Target="../diagrams/layout10.xml"/><Relationship Id="rId11" Type="http://schemas.openxmlformats.org/officeDocument/2006/relationships/image" Target="../media/image2.png"/><Relationship Id="rId5" Type="http://schemas.openxmlformats.org/officeDocument/2006/relationships/diagramData" Target="../diagrams/data10.xml"/><Relationship Id="rId10" Type="http://schemas.openxmlformats.org/officeDocument/2006/relationships/image" Target="../media/image4.jpeg"/><Relationship Id="rId4" Type="http://schemas.openxmlformats.org/officeDocument/2006/relationships/notesSlide" Target="../notesSlides/notesSlide26.xml"/><Relationship Id="rId9" Type="http://schemas.microsoft.com/office/2007/relationships/diagramDrawing" Target="../diagrams/drawing10.xml"/></Relationships>
</file>

<file path=ppt/slides/_rels/slide27.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slideLayout" Target="../slideLayouts/slideLayout14.xml"/><Relationship Id="rId7" Type="http://schemas.openxmlformats.org/officeDocument/2006/relationships/diagramQuickStyle" Target="../diagrams/quickStyle11.xml"/><Relationship Id="rId2" Type="http://schemas.openxmlformats.org/officeDocument/2006/relationships/audio" Target="../media/media27.wma"/><Relationship Id="rId1" Type="http://schemas.microsoft.com/office/2007/relationships/media" Target="../media/media27.wma"/><Relationship Id="rId6" Type="http://schemas.openxmlformats.org/officeDocument/2006/relationships/diagramLayout" Target="../diagrams/layout11.xml"/><Relationship Id="rId11" Type="http://schemas.openxmlformats.org/officeDocument/2006/relationships/image" Target="../media/image2.png"/><Relationship Id="rId5" Type="http://schemas.openxmlformats.org/officeDocument/2006/relationships/diagramData" Target="../diagrams/data11.xml"/><Relationship Id="rId10" Type="http://schemas.openxmlformats.org/officeDocument/2006/relationships/image" Target="../media/image4.jpeg"/><Relationship Id="rId4" Type="http://schemas.openxmlformats.org/officeDocument/2006/relationships/notesSlide" Target="../notesSlides/notesSlide27.xml"/><Relationship Id="rId9" Type="http://schemas.microsoft.com/office/2007/relationships/diagramDrawing" Target="../diagrams/drawing1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audio" Target="../media/media28.wma"/><Relationship Id="rId1" Type="http://schemas.microsoft.com/office/2007/relationships/media" Target="../media/media28.wma"/><Relationship Id="rId6" Type="http://schemas.openxmlformats.org/officeDocument/2006/relationships/image" Target="../media/image4.jpeg"/><Relationship Id="rId5" Type="http://schemas.openxmlformats.org/officeDocument/2006/relationships/image" Target="../media/image25.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media29.wma"/><Relationship Id="rId1" Type="http://schemas.microsoft.com/office/2007/relationships/media" Target="../media/media29.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8.xml"/><Relationship Id="rId7" Type="http://schemas.openxmlformats.org/officeDocument/2006/relationships/image" Target="../media/image2.png"/><Relationship Id="rId2" Type="http://schemas.openxmlformats.org/officeDocument/2006/relationships/audio" Target="../media/media3.wma"/><Relationship Id="rId1" Type="http://schemas.microsoft.com/office/2007/relationships/media" Target="../media/media3.wma"/><Relationship Id="rId6" Type="http://schemas.openxmlformats.org/officeDocument/2006/relationships/image" Target="../media/image4.jpe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6.jpg"/><Relationship Id="rId2" Type="http://schemas.openxmlformats.org/officeDocument/2006/relationships/audio" Target="../media/media30.wma"/><Relationship Id="rId1" Type="http://schemas.microsoft.com/office/2007/relationships/media" Target="../media/media30.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video" Target="../media/media31.wmv"/><Relationship Id="rId1" Type="http://schemas.microsoft.com/office/2007/relationships/media" Target="../media/media31.wmv"/><Relationship Id="rId5" Type="http://schemas.openxmlformats.org/officeDocument/2006/relationships/image" Target="../media/image4.jpeg"/><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8" Type="http://schemas.openxmlformats.org/officeDocument/2006/relationships/diagramColors" Target="../diagrams/colors12.xml"/><Relationship Id="rId3" Type="http://schemas.openxmlformats.org/officeDocument/2006/relationships/slideLayout" Target="../slideLayouts/slideLayout38.xml"/><Relationship Id="rId7" Type="http://schemas.openxmlformats.org/officeDocument/2006/relationships/diagramQuickStyle" Target="../diagrams/quickStyle12.xml"/><Relationship Id="rId2" Type="http://schemas.openxmlformats.org/officeDocument/2006/relationships/audio" Target="../media/media32.wma"/><Relationship Id="rId1" Type="http://schemas.microsoft.com/office/2007/relationships/media" Target="../media/media32.wma"/><Relationship Id="rId6" Type="http://schemas.openxmlformats.org/officeDocument/2006/relationships/diagramLayout" Target="../diagrams/layout12.xml"/><Relationship Id="rId11" Type="http://schemas.openxmlformats.org/officeDocument/2006/relationships/image" Target="../media/image2.png"/><Relationship Id="rId5" Type="http://schemas.openxmlformats.org/officeDocument/2006/relationships/diagramData" Target="../diagrams/data12.xml"/><Relationship Id="rId10" Type="http://schemas.openxmlformats.org/officeDocument/2006/relationships/image" Target="../media/image4.jpeg"/><Relationship Id="rId4" Type="http://schemas.openxmlformats.org/officeDocument/2006/relationships/notesSlide" Target="../notesSlides/notesSlide31.xml"/><Relationship Id="rId9" Type="http://schemas.microsoft.com/office/2007/relationships/diagramDrawing" Target="../diagrams/drawing12.xml"/></Relationships>
</file>

<file path=ppt/slides/_rels/slide33.xml.rels><?xml version="1.0" encoding="UTF-8" standalone="yes"?>
<Relationships xmlns="http://schemas.openxmlformats.org/package/2006/relationships"><Relationship Id="rId8" Type="http://schemas.openxmlformats.org/officeDocument/2006/relationships/diagramColors" Target="../diagrams/colors13.xml"/><Relationship Id="rId3" Type="http://schemas.openxmlformats.org/officeDocument/2006/relationships/slideLayout" Target="../slideLayouts/slideLayout2.xml"/><Relationship Id="rId7" Type="http://schemas.openxmlformats.org/officeDocument/2006/relationships/diagramQuickStyle" Target="../diagrams/quickStyle13.xml"/><Relationship Id="rId2" Type="http://schemas.openxmlformats.org/officeDocument/2006/relationships/audio" Target="../media/media33.wma"/><Relationship Id="rId1" Type="http://schemas.microsoft.com/office/2007/relationships/media" Target="../media/media33.wma"/><Relationship Id="rId6" Type="http://schemas.openxmlformats.org/officeDocument/2006/relationships/diagramLayout" Target="../diagrams/layout13.xml"/><Relationship Id="rId11" Type="http://schemas.openxmlformats.org/officeDocument/2006/relationships/image" Target="../media/image2.png"/><Relationship Id="rId5" Type="http://schemas.openxmlformats.org/officeDocument/2006/relationships/diagramData" Target="../diagrams/data13.xml"/><Relationship Id="rId10" Type="http://schemas.openxmlformats.org/officeDocument/2006/relationships/image" Target="../media/image4.jpeg"/><Relationship Id="rId4" Type="http://schemas.openxmlformats.org/officeDocument/2006/relationships/notesSlide" Target="../notesSlides/notesSlide32.xml"/><Relationship Id="rId9" Type="http://schemas.microsoft.com/office/2007/relationships/diagramDrawing" Target="../diagrams/drawing13.xml"/></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14.xml"/><Relationship Id="rId3" Type="http://schemas.openxmlformats.org/officeDocument/2006/relationships/slideLayout" Target="../slideLayouts/slideLayout2.xml"/><Relationship Id="rId7" Type="http://schemas.openxmlformats.org/officeDocument/2006/relationships/diagramQuickStyle" Target="../diagrams/quickStyle14.xml"/><Relationship Id="rId2" Type="http://schemas.openxmlformats.org/officeDocument/2006/relationships/audio" Target="../media/media34.wma"/><Relationship Id="rId1" Type="http://schemas.microsoft.com/office/2007/relationships/media" Target="../media/media34.wma"/><Relationship Id="rId6" Type="http://schemas.openxmlformats.org/officeDocument/2006/relationships/diagramLayout" Target="../diagrams/layout14.xml"/><Relationship Id="rId11" Type="http://schemas.openxmlformats.org/officeDocument/2006/relationships/image" Target="../media/image2.png"/><Relationship Id="rId5" Type="http://schemas.openxmlformats.org/officeDocument/2006/relationships/diagramData" Target="../diagrams/data14.xml"/><Relationship Id="rId10" Type="http://schemas.openxmlformats.org/officeDocument/2006/relationships/image" Target="../media/image4.jpeg"/><Relationship Id="rId4" Type="http://schemas.openxmlformats.org/officeDocument/2006/relationships/notesSlide" Target="../notesSlides/notesSlide33.xml"/><Relationship Id="rId9" Type="http://schemas.microsoft.com/office/2007/relationships/diagramDrawing" Target="../diagrams/drawing14.xml"/></Relationships>
</file>

<file path=ppt/slides/_rels/slide35.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audio" Target="../media/media35.wma"/><Relationship Id="rId7" Type="http://schemas.openxmlformats.org/officeDocument/2006/relationships/image" Target="../media/image29.emf"/><Relationship Id="rId2" Type="http://schemas.microsoft.com/office/2007/relationships/media" Target="../media/media35.wma"/><Relationship Id="rId1" Type="http://schemas.openxmlformats.org/officeDocument/2006/relationships/tags" Target="../tags/tag1.xml"/><Relationship Id="rId6" Type="http://schemas.openxmlformats.org/officeDocument/2006/relationships/image" Target="../media/image28.emf"/><Relationship Id="rId5" Type="http://schemas.openxmlformats.org/officeDocument/2006/relationships/notesSlide" Target="../notesSlides/notesSlide34.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4.jpeg"/></Relationships>
</file>

<file path=ppt/slides/_rels/slide36.xml.rels><?xml version="1.0" encoding="UTF-8" standalone="yes"?>
<Relationships xmlns="http://schemas.openxmlformats.org/package/2006/relationships"><Relationship Id="rId8" Type="http://schemas.openxmlformats.org/officeDocument/2006/relationships/diagramColors" Target="../diagrams/colors15.xml"/><Relationship Id="rId3" Type="http://schemas.openxmlformats.org/officeDocument/2006/relationships/slideLayout" Target="../slideLayouts/slideLayout4.xml"/><Relationship Id="rId7" Type="http://schemas.openxmlformats.org/officeDocument/2006/relationships/diagramQuickStyle" Target="../diagrams/quickStyle15.xml"/><Relationship Id="rId2" Type="http://schemas.openxmlformats.org/officeDocument/2006/relationships/audio" Target="../media/media36.wma"/><Relationship Id="rId1" Type="http://schemas.microsoft.com/office/2007/relationships/media" Target="../media/media36.wma"/><Relationship Id="rId6" Type="http://schemas.openxmlformats.org/officeDocument/2006/relationships/diagramLayout" Target="../diagrams/layout15.xml"/><Relationship Id="rId11" Type="http://schemas.openxmlformats.org/officeDocument/2006/relationships/image" Target="../media/image2.png"/><Relationship Id="rId5" Type="http://schemas.openxmlformats.org/officeDocument/2006/relationships/diagramData" Target="../diagrams/data15.xml"/><Relationship Id="rId10" Type="http://schemas.openxmlformats.org/officeDocument/2006/relationships/image" Target="../media/image4.jpeg"/><Relationship Id="rId4" Type="http://schemas.openxmlformats.org/officeDocument/2006/relationships/notesSlide" Target="../notesSlides/notesSlide35.xml"/><Relationship Id="rId9" Type="http://schemas.microsoft.com/office/2007/relationships/diagramDrawing" Target="../diagrams/drawing15.xml"/></Relationships>
</file>

<file path=ppt/slides/_rels/slide3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37.wma"/><Relationship Id="rId7" Type="http://schemas.openxmlformats.org/officeDocument/2006/relationships/image" Target="../media/image4.jpeg"/><Relationship Id="rId2" Type="http://schemas.microsoft.com/office/2007/relationships/media" Target="../media/media37.wma"/><Relationship Id="rId1" Type="http://schemas.openxmlformats.org/officeDocument/2006/relationships/tags" Target="../tags/tag2.xml"/><Relationship Id="rId6" Type="http://schemas.openxmlformats.org/officeDocument/2006/relationships/image" Target="../media/image33.jpeg"/><Relationship Id="rId5" Type="http://schemas.openxmlformats.org/officeDocument/2006/relationships/notesSlide" Target="../notesSlides/notesSlide36.xml"/><Relationship Id="rId4" Type="http://schemas.openxmlformats.org/officeDocument/2006/relationships/slideLayout" Target="../slideLayouts/slideLayout60.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2.xml"/><Relationship Id="rId7" Type="http://schemas.openxmlformats.org/officeDocument/2006/relationships/image" Target="../media/image2.png"/><Relationship Id="rId2" Type="http://schemas.openxmlformats.org/officeDocument/2006/relationships/audio" Target="../media/media38.wma"/><Relationship Id="rId1" Type="http://schemas.microsoft.com/office/2007/relationships/media" Target="../media/media38.wma"/><Relationship Id="rId6" Type="http://schemas.openxmlformats.org/officeDocument/2006/relationships/image" Target="../media/image34.png"/><Relationship Id="rId5" Type="http://schemas.openxmlformats.org/officeDocument/2006/relationships/hyperlink" Target="http://www.centeroninstruction.org/" TargetMode="External"/><Relationship Id="rId4"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audio" Target="../media/media4.wma"/><Relationship Id="rId1" Type="http://schemas.microsoft.com/office/2007/relationships/media" Target="../media/media4.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6.wma"/><Relationship Id="rId1" Type="http://schemas.microsoft.com/office/2007/relationships/media" Target="../media/media6.wma"/><Relationship Id="rId6" Type="http://schemas.openxmlformats.org/officeDocument/2006/relationships/image" Target="../media/image4.jpe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video" Target="../media/media7.wmv"/><Relationship Id="rId1" Type="http://schemas.microsoft.com/office/2007/relationships/media" Target="../media/media7.wmv"/><Relationship Id="rId5" Type="http://schemas.openxmlformats.org/officeDocument/2006/relationships/image" Target="../media/image7.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38.xml"/><Relationship Id="rId7" Type="http://schemas.openxmlformats.org/officeDocument/2006/relationships/diagramQuickStyle" Target="../diagrams/quickStyle1.xml"/><Relationship Id="rId2" Type="http://schemas.openxmlformats.org/officeDocument/2006/relationships/audio" Target="../media/media8.wma"/><Relationship Id="rId1" Type="http://schemas.microsoft.com/office/2007/relationships/media" Target="../media/media8.wma"/><Relationship Id="rId6" Type="http://schemas.openxmlformats.org/officeDocument/2006/relationships/diagramLayout" Target="../diagrams/layout1.xml"/><Relationship Id="rId11" Type="http://schemas.openxmlformats.org/officeDocument/2006/relationships/image" Target="../media/image2.png"/><Relationship Id="rId5" Type="http://schemas.openxmlformats.org/officeDocument/2006/relationships/diagramData" Target="../diagrams/data1.xml"/><Relationship Id="rId10" Type="http://schemas.openxmlformats.org/officeDocument/2006/relationships/image" Target="../media/image4.jpeg"/><Relationship Id="rId4" Type="http://schemas.openxmlformats.org/officeDocument/2006/relationships/notesSlide" Target="../notesSlides/notesSlide8.xml"/><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audio" Target="../media/media9.wma"/><Relationship Id="rId1" Type="http://schemas.microsoft.com/office/2007/relationships/media" Target="../media/media9.wm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19088" y="2743200"/>
            <a:ext cx="8534400" cy="1143000"/>
          </a:xfrm>
        </p:spPr>
        <p:txBody>
          <a:bodyPr/>
          <a:lstStyle/>
          <a:p>
            <a:pPr eaLnBrk="1" hangingPunct="1"/>
            <a:r>
              <a:rPr lang="en-US" sz="2800" b="1" i="1" dirty="0" smtClean="0">
                <a:solidFill>
                  <a:schemeClr val="tx1"/>
                </a:solidFill>
              </a:rPr>
              <a:t>Improving Literacy Instruction in the Elementary School Setting</a:t>
            </a:r>
          </a:p>
        </p:txBody>
      </p:sp>
      <p:sp>
        <p:nvSpPr>
          <p:cNvPr id="2051" name="Text Box 3"/>
          <p:cNvSpPr txBox="1">
            <a:spLocks noChangeArrowheads="1"/>
          </p:cNvSpPr>
          <p:nvPr/>
        </p:nvSpPr>
        <p:spPr bwMode="auto">
          <a:xfrm>
            <a:off x="700088" y="762000"/>
            <a:ext cx="7772400" cy="1046440"/>
          </a:xfrm>
          <a:prstGeom prst="rect">
            <a:avLst/>
          </a:prstGeom>
          <a:solidFill>
            <a:schemeClr val="bg1"/>
          </a:solidFill>
          <a:ln w="76200" cmpd="dbl">
            <a:solidFill>
              <a:schemeClr val="accent5">
                <a:lumMod val="50000"/>
              </a:scheme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fontAlgn="base" hangingPunct="1">
              <a:spcBef>
                <a:spcPct val="0"/>
              </a:spcBef>
              <a:spcAft>
                <a:spcPct val="0"/>
              </a:spcAft>
            </a:pPr>
            <a:endParaRPr lang="en-US" sz="1400" i="1" dirty="0">
              <a:solidFill>
                <a:srgbClr val="000000"/>
              </a:solidFill>
            </a:endParaRPr>
          </a:p>
          <a:p>
            <a:pPr algn="ctr" eaLnBrk="1" fontAlgn="base" hangingPunct="1">
              <a:spcBef>
                <a:spcPct val="0"/>
              </a:spcBef>
              <a:spcAft>
                <a:spcPct val="0"/>
              </a:spcAft>
            </a:pPr>
            <a:r>
              <a:rPr lang="en-US" sz="3200" b="1" smtClean="0">
                <a:solidFill>
                  <a:srgbClr val="000000"/>
                </a:solidFill>
              </a:rPr>
              <a:t>Module 2: Discussion </a:t>
            </a:r>
            <a:r>
              <a:rPr lang="en-US" sz="3200" b="1" dirty="0" smtClean="0">
                <a:solidFill>
                  <a:srgbClr val="000000"/>
                </a:solidFill>
              </a:rPr>
              <a:t>of Text</a:t>
            </a:r>
            <a:endParaRPr lang="en-US" sz="3200" b="1" dirty="0">
              <a:solidFill>
                <a:srgbClr val="000000"/>
              </a:solidFill>
            </a:endParaRPr>
          </a:p>
          <a:p>
            <a:pPr eaLnBrk="1" fontAlgn="base" hangingPunct="1">
              <a:spcBef>
                <a:spcPct val="0"/>
              </a:spcBef>
              <a:spcAft>
                <a:spcPct val="0"/>
              </a:spcAft>
            </a:pPr>
            <a:endParaRPr lang="en-US" sz="1600" dirty="0">
              <a:solidFill>
                <a:srgbClr val="333399"/>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pic>
        <p:nvPicPr>
          <p:cNvPr id="3" name="Picture 2" descr="COI LOGO185.20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05200" y="4419600"/>
            <a:ext cx="2057400" cy="1599365"/>
          </a:xfrm>
          <a:prstGeom prst="rect">
            <a:avLst/>
          </a:prstGeom>
        </p:spPr>
      </p:pic>
    </p:spTree>
    <p:extLst>
      <p:ext uri="{BB962C8B-B14F-4D97-AF65-F5344CB8AC3E}">
        <p14:creationId xmlns:p14="http://schemas.microsoft.com/office/powerpoint/2010/main" val="729295243"/>
      </p:ext>
    </p:extLst>
  </p:cSld>
  <p:clrMapOvr>
    <a:masterClrMapping/>
  </p:clrMapOvr>
  <p:transition spd="med" advTm="5328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5334116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TextBox 5"/>
          <p:cNvSpPr txBox="1"/>
          <p:nvPr/>
        </p:nvSpPr>
        <p:spPr>
          <a:xfrm>
            <a:off x="2743200" y="1290452"/>
            <a:ext cx="3506088" cy="646331"/>
          </a:xfrm>
          <a:prstGeom prst="rect">
            <a:avLst/>
          </a:prstGeom>
          <a:noFill/>
        </p:spPr>
        <p:txBody>
          <a:bodyPr wrap="none" rtlCol="0">
            <a:spAutoFit/>
          </a:bodyPr>
          <a:lstStyle/>
          <a:p>
            <a:pPr eaLnBrk="0" fontAlgn="base" hangingPunct="0">
              <a:spcBef>
                <a:spcPct val="20000"/>
              </a:spcBef>
              <a:spcAft>
                <a:spcPct val="0"/>
              </a:spcAft>
            </a:pPr>
            <a:r>
              <a:rPr lang="en-US" i="1" kern="0" dirty="0" smtClean="0">
                <a:solidFill>
                  <a:srgbClr val="000000"/>
                </a:solidFill>
              </a:rPr>
              <a:t>What </a:t>
            </a:r>
            <a:r>
              <a:rPr lang="en-US" i="1" kern="0" dirty="0">
                <a:solidFill>
                  <a:srgbClr val="000000"/>
                </a:solidFill>
              </a:rPr>
              <a:t>does the text actually say?</a:t>
            </a:r>
          </a:p>
          <a:p>
            <a:endParaRPr lang="en-US" dirty="0">
              <a:solidFill>
                <a:srgbClr val="000000"/>
              </a:solidFill>
            </a:endParaRPr>
          </a:p>
        </p:txBody>
      </p:sp>
      <p:sp>
        <p:nvSpPr>
          <p:cNvPr id="7" name="TextBox 6"/>
          <p:cNvSpPr txBox="1"/>
          <p:nvPr/>
        </p:nvSpPr>
        <p:spPr>
          <a:xfrm>
            <a:off x="152400" y="6066312"/>
            <a:ext cx="3621504" cy="646331"/>
          </a:xfrm>
          <a:prstGeom prst="rect">
            <a:avLst/>
          </a:prstGeom>
          <a:noFill/>
        </p:spPr>
        <p:txBody>
          <a:bodyPr wrap="none" rtlCol="0">
            <a:spAutoFit/>
          </a:bodyPr>
          <a:lstStyle/>
          <a:p>
            <a:r>
              <a:rPr lang="en-US" i="1" dirty="0" smtClean="0">
                <a:solidFill>
                  <a:srgbClr val="000000"/>
                </a:solidFill>
              </a:rPr>
              <a:t>What </a:t>
            </a:r>
            <a:r>
              <a:rPr lang="en-US" i="1" dirty="0">
                <a:solidFill>
                  <a:srgbClr val="000000"/>
                </a:solidFill>
              </a:rPr>
              <a:t>do you think about the text?</a:t>
            </a:r>
          </a:p>
          <a:p>
            <a:endParaRPr lang="en-US" dirty="0">
              <a:solidFill>
                <a:srgbClr val="000000"/>
              </a:solidFill>
            </a:endParaRPr>
          </a:p>
        </p:txBody>
      </p:sp>
      <p:sp>
        <p:nvSpPr>
          <p:cNvPr id="8" name="TextBox 7"/>
          <p:cNvSpPr txBox="1"/>
          <p:nvPr/>
        </p:nvSpPr>
        <p:spPr>
          <a:xfrm>
            <a:off x="4343400" y="6077198"/>
            <a:ext cx="3810000" cy="923330"/>
          </a:xfrm>
          <a:prstGeom prst="rect">
            <a:avLst/>
          </a:prstGeom>
          <a:noFill/>
        </p:spPr>
        <p:txBody>
          <a:bodyPr wrap="square" rtlCol="0">
            <a:spAutoFit/>
          </a:bodyPr>
          <a:lstStyle/>
          <a:p>
            <a:pPr algn="ctr"/>
            <a:r>
              <a:rPr lang="en-US" i="1" dirty="0" smtClean="0">
                <a:solidFill>
                  <a:srgbClr val="000000"/>
                </a:solidFill>
              </a:rPr>
              <a:t>What </a:t>
            </a:r>
            <a:r>
              <a:rPr lang="en-US" i="1" dirty="0">
                <a:solidFill>
                  <a:srgbClr val="000000"/>
                </a:solidFill>
              </a:rPr>
              <a:t>positions or beliefs influence the text?</a:t>
            </a:r>
          </a:p>
          <a:p>
            <a:endParaRPr lang="en-US" dirty="0">
              <a:solidFill>
                <a:srgbClr val="000000"/>
              </a:solidFill>
            </a:endParaRPr>
          </a:p>
        </p:txBody>
      </p:sp>
      <p:sp>
        <p:nvSpPr>
          <p:cNvPr id="9" name="Rounded Rectangle 8"/>
          <p:cNvSpPr/>
          <p:nvPr/>
        </p:nvSpPr>
        <p:spPr bwMode="auto">
          <a:xfrm>
            <a:off x="685800" y="431515"/>
            <a:ext cx="7924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Text Discussion Approaches</a:t>
            </a:r>
            <a:endParaRPr kumimoji="0" lang="en-US" sz="4400" i="0" u="none" strike="noStrike" cap="none" normalizeH="0" baseline="0" dirty="0" smtClean="0">
              <a:ln>
                <a:noFill/>
              </a:ln>
              <a:solidFill>
                <a:schemeClr val="tx1"/>
              </a:solidFill>
              <a:effectLst/>
              <a:latin typeface="Arial" charset="0"/>
            </a:endParaRPr>
          </a:p>
        </p:txBody>
      </p:sp>
      <p:pic>
        <p:nvPicPr>
          <p:cNvPr id="10" name="Picture 9"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34400211"/>
      </p:ext>
    </p:extLst>
  </p:cSld>
  <p:clrMapOvr>
    <a:masterClrMapping/>
  </p:clrMapOvr>
  <p:transition spd="med" advTm="7333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146157762"/>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Picture 2"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15475077"/>
      </p:ext>
    </p:extLst>
  </p:cSld>
  <p:clrMapOvr>
    <a:masterClrMapping/>
  </p:clrMapOvr>
  <mc:AlternateContent xmlns:mc="http://schemas.openxmlformats.org/markup-compatibility/2006" xmlns:p14="http://schemas.microsoft.com/office/powerpoint/2010/main">
    <mc:Choice Requires="p14">
      <p:transition spd="med" p14:dur="700" advTm="39251">
        <p:fade/>
      </p:transition>
    </mc:Choice>
    <mc:Fallback xmlns="">
      <p:transition spd="med" advTm="392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981887371"/>
              </p:ext>
            </p:extLst>
          </p:nvPr>
        </p:nvGraphicFramePr>
        <p:xfrm>
          <a:off x="152400" y="228600"/>
          <a:ext cx="8539064" cy="62633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Picture 2"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037403224"/>
      </p:ext>
    </p:extLst>
  </p:cSld>
  <p:clrMapOvr>
    <a:masterClrMapping/>
  </p:clrMapOvr>
  <p:transition spd="med" advTm="8859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57F0B620-6FDA-4405-935C-CD66D380ACB0}" type="slidenum">
              <a:rPr lang="en-US" smtClean="0"/>
              <a:pPr eaLnBrk="1" hangingPunct="1"/>
              <a:t>13</a:t>
            </a:fld>
            <a:endParaRPr lang="en-US" smtClean="0"/>
          </a:p>
        </p:txBody>
      </p:sp>
      <p:sp>
        <p:nvSpPr>
          <p:cNvPr id="23556" name="Rectangle 3"/>
          <p:cNvSpPr>
            <a:spLocks noGrp="1" noChangeArrowheads="1"/>
          </p:cNvSpPr>
          <p:nvPr>
            <p:ph type="body" idx="1"/>
          </p:nvPr>
        </p:nvSpPr>
        <p:spPr>
          <a:xfrm>
            <a:off x="398463" y="2062163"/>
            <a:ext cx="4859337" cy="4033837"/>
          </a:xfrm>
        </p:spPr>
        <p:txBody>
          <a:bodyPr/>
          <a:lstStyle/>
          <a:p>
            <a:pPr eaLnBrk="1" hangingPunct="1"/>
            <a:r>
              <a:rPr lang="en-US" dirty="0" smtClean="0"/>
              <a:t>Questions progress from literal (or explicit) to more complex (or implicit).</a:t>
            </a:r>
          </a:p>
          <a:p>
            <a:pPr eaLnBrk="1" hangingPunct="1"/>
            <a:r>
              <a:rPr lang="en-US" dirty="0" smtClean="0"/>
              <a:t>Questions should elicit more than a simple “yes” or “no” response.</a:t>
            </a:r>
          </a:p>
        </p:txBody>
      </p:sp>
      <p:pic>
        <p:nvPicPr>
          <p:cNvPr id="1638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2133600"/>
            <a:ext cx="3400425"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947057" y="310242"/>
            <a:ext cx="7543800" cy="1289958"/>
          </a:xfrm>
          <a:prstGeom prst="roundRect">
            <a:avLst/>
          </a:prstGeom>
          <a:solidFill>
            <a:srgbClr val="FFFF00">
              <a:alpha val="75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Teachers Ask Effective Questions</a:t>
            </a:r>
            <a:endParaRPr lang="en-US" sz="4400" dirty="0">
              <a:solidFill>
                <a:schemeClr val="tx1"/>
              </a:solidFill>
            </a:endParaRPr>
          </a:p>
        </p:txBody>
      </p:sp>
      <p:pic>
        <p:nvPicPr>
          <p:cNvPr id="7" name="Picture 6"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130287256"/>
      </p:ext>
    </p:extLst>
  </p:cSld>
  <p:clrMapOvr>
    <a:masterClrMapping/>
  </p:clrMapOvr>
  <p:transition spd="med" advTm="2614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EF5F0F35-1126-4D8F-B253-6CDD8C25CD15}" type="slidenum">
              <a:rPr lang="en-US" smtClean="0"/>
              <a:pPr eaLnBrk="1" hangingPunct="1"/>
              <a:t>14</a:t>
            </a:fld>
            <a:endParaRPr lang="en-US" smtClean="0"/>
          </a:p>
        </p:txBody>
      </p:sp>
      <p:pic>
        <p:nvPicPr>
          <p:cNvPr id="2050" name="Picture 2" descr="C:\Documents and Settings\sturner\Local Settings\Temporary Internet Files\Content.IE5\0VX9XSCF\MC90044131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905000" y="2819400"/>
            <a:ext cx="5867400" cy="1569660"/>
          </a:xfrm>
          <a:prstGeom prst="rect">
            <a:avLst/>
          </a:prstGeom>
          <a:noFill/>
        </p:spPr>
        <p:txBody>
          <a:bodyPr wrap="square" rtlCol="0">
            <a:spAutoFit/>
          </a:bodyPr>
          <a:lstStyle/>
          <a:p>
            <a:r>
              <a:rPr lang="en-US" sz="2400" dirty="0"/>
              <a:t>Different levels of questions can help students increase their comprehension of texts that are read aloud and those that are read independently.</a:t>
            </a:r>
          </a:p>
        </p:txBody>
      </p:sp>
      <p:sp>
        <p:nvSpPr>
          <p:cNvPr id="4" name="TextBox 3"/>
          <p:cNvSpPr txBox="1"/>
          <p:nvPr/>
        </p:nvSpPr>
        <p:spPr>
          <a:xfrm>
            <a:off x="3962400" y="1371600"/>
            <a:ext cx="4038600" cy="1077218"/>
          </a:xfrm>
          <a:prstGeom prst="rect">
            <a:avLst/>
          </a:prstGeom>
          <a:noFill/>
        </p:spPr>
        <p:txBody>
          <a:bodyPr wrap="square" rtlCol="0">
            <a:spAutoFit/>
          </a:bodyPr>
          <a:lstStyle/>
          <a:p>
            <a:r>
              <a:rPr lang="en-US" sz="3200" dirty="0"/>
              <a:t>Levels of Questions </a:t>
            </a:r>
            <a:br>
              <a:rPr lang="en-US" sz="3200" dirty="0"/>
            </a:br>
            <a:r>
              <a:rPr lang="en-US" sz="3200" dirty="0"/>
              <a:t>Make a Difference</a:t>
            </a:r>
          </a:p>
        </p:txBody>
      </p:sp>
      <p:pic>
        <p:nvPicPr>
          <p:cNvPr id="6" name="Picture 5"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48180821"/>
      </p:ext>
    </p:extLst>
  </p:cSld>
  <p:clrMapOvr>
    <a:masterClrMapping/>
  </p:clrMapOvr>
  <p:transition spd="med" advTm="1529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800360620"/>
              </p:ext>
            </p:extLst>
          </p:nvPr>
        </p:nvGraphicFramePr>
        <p:xfrm>
          <a:off x="159657" y="1600200"/>
          <a:ext cx="8679543" cy="45259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Rectangle 4"/>
          <p:cNvSpPr/>
          <p:nvPr/>
        </p:nvSpPr>
        <p:spPr>
          <a:xfrm>
            <a:off x="159657" y="6326088"/>
            <a:ext cx="5715000" cy="307777"/>
          </a:xfrm>
          <a:prstGeom prst="rect">
            <a:avLst/>
          </a:prstGeom>
        </p:spPr>
        <p:txBody>
          <a:bodyPr wrap="square">
            <a:spAutoFit/>
          </a:bodyPr>
          <a:lstStyle/>
          <a:p>
            <a:pPr lvl="0">
              <a:spcBef>
                <a:spcPct val="50000"/>
              </a:spcBef>
            </a:pPr>
            <a:r>
              <a:rPr lang="en-US" sz="1400" dirty="0">
                <a:solidFill>
                  <a:srgbClr val="000000"/>
                </a:solidFill>
              </a:rPr>
              <a:t>(Adapted from Anderson &amp; </a:t>
            </a:r>
            <a:r>
              <a:rPr lang="en-US" sz="1400" dirty="0" err="1">
                <a:solidFill>
                  <a:srgbClr val="000000"/>
                </a:solidFill>
              </a:rPr>
              <a:t>Krathwohl</a:t>
            </a:r>
            <a:r>
              <a:rPr lang="en-US" sz="1400" dirty="0">
                <a:solidFill>
                  <a:srgbClr val="000000"/>
                </a:solidFill>
              </a:rPr>
              <a:t>, 200; UT System/TEA, 2003) </a:t>
            </a:r>
          </a:p>
        </p:txBody>
      </p:sp>
      <p:sp>
        <p:nvSpPr>
          <p:cNvPr id="6" name="Rounded Rectangle 5"/>
          <p:cNvSpPr/>
          <p:nvPr/>
        </p:nvSpPr>
        <p:spPr bwMode="auto">
          <a:xfrm>
            <a:off x="685800" y="431515"/>
            <a:ext cx="7924800" cy="851297"/>
          </a:xfrm>
          <a:prstGeom prst="roundRect">
            <a:avLst/>
          </a:prstGeom>
          <a:solidFill>
            <a:srgbClr val="FFFF00"/>
          </a:solidFill>
          <a:ln>
            <a:solidFill>
              <a:srgbClr val="FFFF00"/>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smtClean="0">
                <a:solidFill>
                  <a:srgbClr val="000000"/>
                </a:solidFill>
                <a:ea typeface="+mj-ea"/>
                <a:cs typeface="+mj-cs"/>
              </a:rPr>
              <a:t>Continuum of Questions</a:t>
            </a:r>
            <a:endParaRPr kumimoji="0" lang="en-US" sz="4400" i="0" u="none" strike="noStrike" cap="none" normalizeH="0" baseline="0" dirty="0" smtClean="0">
              <a:ln>
                <a:noFill/>
              </a:ln>
              <a:solidFill>
                <a:schemeClr val="tx1"/>
              </a:solidFill>
              <a:effectLst/>
              <a:latin typeface="Arial" charset="0"/>
            </a:endParaRPr>
          </a:p>
        </p:txBody>
      </p:sp>
      <p:pic>
        <p:nvPicPr>
          <p:cNvPr id="7" name="Picture 6"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72021854"/>
      </p:ext>
    </p:extLst>
  </p:cSld>
  <p:clrMapOvr>
    <a:masterClrMapping/>
  </p:clrMapOvr>
  <p:transition spd="med" advTm="2791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870623178"/>
              </p:ext>
            </p:extLst>
          </p:nvPr>
        </p:nvGraphicFramePr>
        <p:xfrm>
          <a:off x="152400" y="228600"/>
          <a:ext cx="8763000" cy="6400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Picture 2"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529400126"/>
      </p:ext>
    </p:extLst>
  </p:cSld>
  <p:clrMapOvr>
    <a:masterClrMapping/>
  </p:clrMapOvr>
  <p:transition spd="med" advTm="4331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Authentic questions may be posed for </a:t>
            </a:r>
            <a:r>
              <a:rPr lang="en-US" dirty="0"/>
              <a:t>which there may be disagreement or tapping into students' reactions</a:t>
            </a:r>
            <a:r>
              <a:rPr lang="en-US" dirty="0" smtClean="0"/>
              <a:t>.</a:t>
            </a:r>
          </a:p>
          <a:p>
            <a:endParaRPr lang="en-US" dirty="0"/>
          </a:p>
          <a:p>
            <a:r>
              <a:rPr lang="en-US" dirty="0" smtClean="0"/>
              <a:t>The </a:t>
            </a:r>
            <a:r>
              <a:rPr lang="en-US" dirty="0"/>
              <a:t>teacher's prompts often lead students to find evidence to support their initial </a:t>
            </a:r>
            <a:r>
              <a:rPr lang="en-US" dirty="0" smtClean="0"/>
              <a:t>reactions.</a:t>
            </a:r>
          </a:p>
        </p:txBody>
      </p:sp>
      <p:sp>
        <p:nvSpPr>
          <p:cNvPr id="4" name="Rounded Rectangle 3"/>
          <p:cNvSpPr/>
          <p:nvPr/>
        </p:nvSpPr>
        <p:spPr>
          <a:xfrm>
            <a:off x="947057" y="310242"/>
            <a:ext cx="7543800" cy="832758"/>
          </a:xfrm>
          <a:prstGeom prst="roundRect">
            <a:avLst/>
          </a:prstGeom>
          <a:solidFill>
            <a:srgbClr val="E0A3FF"/>
          </a:solidFill>
          <a:ln>
            <a:solidFill>
              <a:srgbClr val="E0A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Strategy</a:t>
            </a:r>
            <a:endParaRPr lang="en-US" sz="4400" dirty="0">
              <a:solidFill>
                <a:schemeClr val="tx1"/>
              </a:solidFill>
            </a:endParaRPr>
          </a:p>
        </p:txBody>
      </p:sp>
      <p:pic>
        <p:nvPicPr>
          <p:cNvPr id="5" name="Picture 4"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58283258"/>
      </p:ext>
    </p:extLst>
  </p:cSld>
  <p:clrMapOvr>
    <a:masterClrMapping/>
  </p:clrMapOvr>
  <p:transition spd="med" advTm="3052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906963"/>
          </a:xfrm>
        </p:spPr>
        <p:txBody>
          <a:bodyPr/>
          <a:lstStyle/>
          <a:p>
            <a:pPr marL="0" indent="0">
              <a:spcBef>
                <a:spcPts val="0"/>
              </a:spcBef>
              <a:buNone/>
            </a:pPr>
            <a:r>
              <a:rPr lang="en-US" sz="2800" dirty="0" smtClean="0"/>
              <a:t>What questions are we trying to answer? What problem are we trying to solve?</a:t>
            </a:r>
          </a:p>
          <a:p>
            <a:pPr marL="0" indent="0">
              <a:spcBef>
                <a:spcPts val="0"/>
              </a:spcBef>
              <a:buNone/>
            </a:pPr>
            <a:endParaRPr lang="en-US" sz="1100" dirty="0" smtClean="0"/>
          </a:p>
          <a:p>
            <a:pPr marL="0" indent="0">
              <a:spcBef>
                <a:spcPts val="0"/>
              </a:spcBef>
              <a:buNone/>
            </a:pPr>
            <a:r>
              <a:rPr lang="en-US" sz="2800" dirty="0" smtClean="0"/>
              <a:t>Give an example of __________.</a:t>
            </a:r>
          </a:p>
          <a:p>
            <a:pPr marL="0" indent="0">
              <a:spcBef>
                <a:spcPts val="0"/>
              </a:spcBef>
              <a:buNone/>
            </a:pPr>
            <a:endParaRPr lang="en-US" sz="1100" dirty="0" smtClean="0"/>
          </a:p>
          <a:p>
            <a:pPr marL="0" indent="0">
              <a:spcBef>
                <a:spcPts val="0"/>
              </a:spcBef>
              <a:buNone/>
            </a:pPr>
            <a:r>
              <a:rPr lang="en-US" sz="2800" dirty="0" smtClean="0"/>
              <a:t>How is _____ similar to/different from______?</a:t>
            </a:r>
          </a:p>
          <a:p>
            <a:pPr marL="0" indent="0">
              <a:spcBef>
                <a:spcPts val="0"/>
              </a:spcBef>
              <a:buNone/>
            </a:pPr>
            <a:endParaRPr lang="en-US" sz="1100" dirty="0" smtClean="0"/>
          </a:p>
          <a:p>
            <a:pPr marL="0" indent="0">
              <a:spcBef>
                <a:spcPts val="0"/>
              </a:spcBef>
              <a:buNone/>
            </a:pPr>
            <a:r>
              <a:rPr lang="en-US" sz="2800" dirty="0" smtClean="0"/>
              <a:t>In </a:t>
            </a:r>
            <a:r>
              <a:rPr lang="en-US" sz="2800" dirty="0"/>
              <a:t>what other way might we </a:t>
            </a:r>
            <a:r>
              <a:rPr lang="en-US" sz="2800" dirty="0" smtClean="0"/>
              <a:t>show _______?</a:t>
            </a:r>
          </a:p>
          <a:p>
            <a:pPr marL="0" indent="0">
              <a:spcBef>
                <a:spcPts val="0"/>
              </a:spcBef>
              <a:buNone/>
            </a:pPr>
            <a:endParaRPr lang="en-US" sz="1100" dirty="0" smtClean="0"/>
          </a:p>
          <a:p>
            <a:pPr marL="0" indent="0">
              <a:spcBef>
                <a:spcPts val="0"/>
              </a:spcBef>
              <a:buNone/>
            </a:pPr>
            <a:r>
              <a:rPr lang="en-US" sz="2800" dirty="0" smtClean="0"/>
              <a:t>What ideas </a:t>
            </a:r>
            <a:r>
              <a:rPr lang="en-US" sz="2800" dirty="0"/>
              <a:t>can you add to </a:t>
            </a:r>
            <a:r>
              <a:rPr lang="en-US" sz="2800" dirty="0" smtClean="0"/>
              <a:t>_______?</a:t>
            </a:r>
          </a:p>
          <a:p>
            <a:pPr marL="0" indent="0">
              <a:spcBef>
                <a:spcPts val="0"/>
              </a:spcBef>
              <a:buNone/>
            </a:pPr>
            <a:endParaRPr lang="en-US" sz="1100" dirty="0" smtClean="0"/>
          </a:p>
          <a:p>
            <a:pPr marL="0" indent="0">
              <a:spcBef>
                <a:spcPts val="0"/>
              </a:spcBef>
              <a:buNone/>
            </a:pPr>
            <a:r>
              <a:rPr lang="en-US" sz="2800" dirty="0" smtClean="0"/>
              <a:t>What </a:t>
            </a:r>
            <a:r>
              <a:rPr lang="en-US" sz="2800" dirty="0"/>
              <a:t>is wrong with </a:t>
            </a:r>
            <a:r>
              <a:rPr lang="en-US" sz="2800" dirty="0" smtClean="0"/>
              <a:t>__________?</a:t>
            </a:r>
          </a:p>
        </p:txBody>
      </p:sp>
      <p:sp>
        <p:nvSpPr>
          <p:cNvPr id="5" name="Rounded Rectangle 4"/>
          <p:cNvSpPr/>
          <p:nvPr/>
        </p:nvSpPr>
        <p:spPr>
          <a:xfrm>
            <a:off x="947057" y="310242"/>
            <a:ext cx="7543800" cy="832758"/>
          </a:xfrm>
          <a:prstGeom prst="roundRect">
            <a:avLst/>
          </a:prstGeom>
          <a:solidFill>
            <a:srgbClr val="E0A3FF"/>
          </a:solidFill>
          <a:ln>
            <a:solidFill>
              <a:srgbClr val="E0A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Examples</a:t>
            </a:r>
            <a:endParaRPr lang="en-US" sz="4400" dirty="0">
              <a:solidFill>
                <a:schemeClr val="tx1"/>
              </a:solidFill>
            </a:endParaRPr>
          </a:p>
        </p:txBody>
      </p:sp>
      <p:pic>
        <p:nvPicPr>
          <p:cNvPr id="4" name="Picture 3"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50635598"/>
      </p:ext>
    </p:extLst>
  </p:cSld>
  <p:clrMapOvr>
    <a:masterClrMapping/>
  </p:clrMapOvr>
  <p:transition spd="med" advTm="4274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Documents and Settings\sturner\Local Settings\Temporary Internet Files\Content.IE5\Y36T1YU6\MC900439459[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819400" y="378245"/>
            <a:ext cx="3505200" cy="707886"/>
          </a:xfrm>
          <a:prstGeom prst="rect">
            <a:avLst/>
          </a:prstGeom>
          <a:noFill/>
        </p:spPr>
        <p:txBody>
          <a:bodyPr wrap="square" rtlCol="0">
            <a:spAutoFit/>
          </a:bodyPr>
          <a:lstStyle/>
          <a:p>
            <a:pPr algn="ctr"/>
            <a:r>
              <a:rPr lang="en-US" sz="4000" dirty="0" smtClean="0"/>
              <a:t>Try It</a:t>
            </a:r>
            <a:endParaRPr lang="en-US" sz="4000" dirty="0"/>
          </a:p>
        </p:txBody>
      </p:sp>
      <p:sp>
        <p:nvSpPr>
          <p:cNvPr id="5" name="TextBox 4"/>
          <p:cNvSpPr txBox="1"/>
          <p:nvPr/>
        </p:nvSpPr>
        <p:spPr>
          <a:xfrm>
            <a:off x="2514600" y="1086131"/>
            <a:ext cx="4477657" cy="5755422"/>
          </a:xfrm>
          <a:prstGeom prst="rect">
            <a:avLst/>
          </a:prstGeom>
          <a:noFill/>
        </p:spPr>
        <p:txBody>
          <a:bodyPr wrap="square" rtlCol="0">
            <a:spAutoFit/>
          </a:bodyPr>
          <a:lstStyle/>
          <a:p>
            <a:r>
              <a:rPr lang="en-US" sz="2000" dirty="0" err="1"/>
              <a:t>Sela</a:t>
            </a:r>
            <a:r>
              <a:rPr lang="en-US" sz="2000" dirty="0"/>
              <a:t> and Jason ran around the corner of the old building just as the wind began to pick up and whip around their legs.  As they crouched near the bottom of the old stairs that led to the back door, they heard the creaking boards of the wooden building begin to clamor loudly.  </a:t>
            </a:r>
          </a:p>
          <a:p>
            <a:endParaRPr lang="en-US" sz="2000" dirty="0"/>
          </a:p>
          <a:p>
            <a:r>
              <a:rPr lang="en-US" sz="2000" dirty="0"/>
              <a:t>Beginning to panic, Jason started to pull at the ancient boards of the stair steps.  Finding one board loose, he pulled it off and started to drag </a:t>
            </a:r>
            <a:r>
              <a:rPr lang="en-US" sz="2000" dirty="0" err="1"/>
              <a:t>Sela</a:t>
            </a:r>
            <a:r>
              <a:rPr lang="en-US" sz="2000" dirty="0"/>
              <a:t> with him under the stairs.  Just as they cleared the stairs, they heard the deafening sound of the back door flying off of its hinges</a:t>
            </a:r>
            <a:r>
              <a:rPr lang="en-US" sz="2000" dirty="0" smtClean="0"/>
              <a:t>.</a:t>
            </a:r>
            <a:r>
              <a:rPr lang="en-US" dirty="0"/>
              <a:t>					</a:t>
            </a:r>
            <a:r>
              <a:rPr lang="en-US" sz="1000" dirty="0" smtClean="0"/>
              <a:t>S</a:t>
            </a:r>
            <a:r>
              <a:rPr lang="en-US" sz="1000" dirty="0"/>
              <a:t>. Turner (2012)</a:t>
            </a:r>
          </a:p>
        </p:txBody>
      </p:sp>
      <p:pic>
        <p:nvPicPr>
          <p:cNvPr id="6" name="Picture 5"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73338665"/>
      </p:ext>
    </p:extLst>
  </p:cSld>
  <p:clrMapOvr>
    <a:masterClrMapping/>
  </p:clrMapOvr>
  <p:transition spd="med" advTm="7422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Understand the research supporting text discussion. </a:t>
            </a:r>
          </a:p>
          <a:p>
            <a:r>
              <a:rPr lang="en-US" dirty="0"/>
              <a:t>Identify characteristics of effective discussions.</a:t>
            </a:r>
          </a:p>
          <a:p>
            <a:r>
              <a:rPr lang="en-US" dirty="0"/>
              <a:t>Learn to plan and organize effective text discussion. </a:t>
            </a:r>
          </a:p>
          <a:p>
            <a:r>
              <a:rPr lang="en-US" dirty="0"/>
              <a:t>Learn strategies that can be used to promote text discussion in the classroom.</a:t>
            </a:r>
          </a:p>
        </p:txBody>
      </p:sp>
      <p:sp>
        <p:nvSpPr>
          <p:cNvPr id="5" name="Rounded Rectangle 4"/>
          <p:cNvSpPr/>
          <p:nvPr/>
        </p:nvSpPr>
        <p:spPr>
          <a:xfrm>
            <a:off x="947057" y="310242"/>
            <a:ext cx="7543800" cy="756558"/>
          </a:xfrm>
          <a:prstGeom prst="round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Objectives for Module 2</a:t>
            </a:r>
            <a:endParaRPr lang="en-US" sz="4400" dirty="0">
              <a:solidFill>
                <a:schemeClr val="tx1"/>
              </a:solidFill>
            </a:endParaRPr>
          </a:p>
        </p:txBody>
      </p:sp>
      <p:pic>
        <p:nvPicPr>
          <p:cNvPr id="4" name="Picture 3"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80537407"/>
      </p:ext>
    </p:extLst>
  </p:cSld>
  <p:clrMapOvr>
    <a:masterClrMapping/>
  </p:clrMapOvr>
  <p:transition spd="med" advTm="6629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967870316"/>
              </p:ext>
            </p:extLst>
          </p:nvPr>
        </p:nvGraphicFramePr>
        <p:xfrm>
          <a:off x="152400" y="228600"/>
          <a:ext cx="8763000" cy="6400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Picture 2"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59316471"/>
      </p:ext>
    </p:extLst>
  </p:cSld>
  <p:clrMapOvr>
    <a:masterClrMapping/>
  </p:clrMapOvr>
  <p:transition spd="med" advTm="4362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p:cNvSpPr>
          <p:nvPr>
            <p:ph idx="1"/>
          </p:nvPr>
        </p:nvSpPr>
        <p:spPr>
          <a:xfrm>
            <a:off x="457200" y="1447800"/>
            <a:ext cx="8229600" cy="4525963"/>
          </a:xfrm>
        </p:spPr>
        <p:txBody>
          <a:bodyPr/>
          <a:lstStyle/>
          <a:p>
            <a:pPr marL="457200" lvl="1" indent="-228600">
              <a:spcBef>
                <a:spcPts val="600"/>
              </a:spcBef>
              <a:buFontTx/>
              <a:buChar char="•"/>
            </a:pPr>
            <a:r>
              <a:rPr lang="en-US" sz="3200" dirty="0">
                <a:latin typeface="Arial" charset="0"/>
              </a:rPr>
              <a:t>Present questions that turn the thinking back to students for further consideration.</a:t>
            </a:r>
          </a:p>
          <a:p>
            <a:pPr marL="857250" lvl="2">
              <a:spcBef>
                <a:spcPts val="600"/>
              </a:spcBef>
            </a:pPr>
            <a:r>
              <a:rPr lang="en-US" dirty="0" smtClean="0">
                <a:latin typeface="Arial" charset="0"/>
              </a:rPr>
              <a:t>"</a:t>
            </a:r>
            <a:r>
              <a:rPr lang="en-US" dirty="0">
                <a:latin typeface="Arial" charset="0"/>
              </a:rPr>
              <a:t>What do you mean</a:t>
            </a:r>
            <a:r>
              <a:rPr lang="en-US" dirty="0" smtClean="0">
                <a:latin typeface="Arial" charset="0"/>
              </a:rPr>
              <a:t>?”</a:t>
            </a:r>
          </a:p>
          <a:p>
            <a:pPr marL="857250" lvl="2">
              <a:spcBef>
                <a:spcPts val="600"/>
              </a:spcBef>
            </a:pPr>
            <a:r>
              <a:rPr lang="en-US" dirty="0" smtClean="0">
                <a:latin typeface="Arial" charset="0"/>
              </a:rPr>
              <a:t>“Why do you think that?”</a:t>
            </a:r>
          </a:p>
          <a:p>
            <a:pPr marL="857250" lvl="2">
              <a:spcBef>
                <a:spcPts val="600"/>
              </a:spcBef>
            </a:pPr>
            <a:r>
              <a:rPr lang="en-US" dirty="0" smtClean="0">
                <a:latin typeface="Arial" charset="0"/>
              </a:rPr>
              <a:t>“How do you know?”</a:t>
            </a:r>
          </a:p>
          <a:p>
            <a:pPr marL="857250" lvl="2">
              <a:spcBef>
                <a:spcPts val="600"/>
              </a:spcBef>
            </a:pPr>
            <a:r>
              <a:rPr lang="en-US" dirty="0" smtClean="0">
                <a:latin typeface="Arial" charset="0"/>
              </a:rPr>
              <a:t>"</a:t>
            </a:r>
            <a:r>
              <a:rPr lang="en-US" dirty="0">
                <a:latin typeface="Arial" charset="0"/>
              </a:rPr>
              <a:t>Do you agree or disagree</a:t>
            </a:r>
            <a:r>
              <a:rPr lang="en-US" dirty="0" smtClean="0">
                <a:latin typeface="Arial" charset="0"/>
              </a:rPr>
              <a:t>?"</a:t>
            </a:r>
          </a:p>
          <a:p>
            <a:pPr marL="857250" lvl="2">
              <a:spcBef>
                <a:spcPts val="600"/>
              </a:spcBef>
            </a:pPr>
            <a:r>
              <a:rPr lang="en-US" dirty="0" smtClean="0">
                <a:latin typeface="Arial" charset="0"/>
              </a:rPr>
              <a:t>"</a:t>
            </a:r>
            <a:r>
              <a:rPr lang="en-US" dirty="0">
                <a:latin typeface="Arial" charset="0"/>
              </a:rPr>
              <a:t>What does the author say about that</a:t>
            </a:r>
            <a:r>
              <a:rPr lang="en-US" dirty="0" smtClean="0">
                <a:latin typeface="Arial" charset="0"/>
              </a:rPr>
              <a:t>?“</a:t>
            </a:r>
          </a:p>
          <a:p>
            <a:pPr marL="857250" lvl="2">
              <a:spcBef>
                <a:spcPts val="600"/>
              </a:spcBef>
            </a:pPr>
            <a:r>
              <a:rPr lang="en-US" dirty="0" smtClean="0">
                <a:latin typeface="Arial" charset="0"/>
              </a:rPr>
              <a:t>“What </a:t>
            </a:r>
            <a:r>
              <a:rPr lang="en-US" dirty="0">
                <a:latin typeface="Arial" charset="0"/>
              </a:rPr>
              <a:t>do you think that means? What’s this all about?”</a:t>
            </a:r>
          </a:p>
          <a:p>
            <a:pPr marL="857250" lvl="2">
              <a:spcBef>
                <a:spcPts val="600"/>
              </a:spcBef>
            </a:pPr>
            <a:endParaRPr lang="en-US" dirty="0" smtClean="0">
              <a:solidFill>
                <a:schemeClr val="tx1"/>
              </a:solidFill>
              <a:latin typeface="Arial" charset="0"/>
            </a:endParaRPr>
          </a:p>
        </p:txBody>
      </p:sp>
      <p:sp>
        <p:nvSpPr>
          <p:cNvPr id="4" name="Rounded Rectangle 3"/>
          <p:cNvSpPr/>
          <p:nvPr/>
        </p:nvSpPr>
        <p:spPr>
          <a:xfrm>
            <a:off x="772886" y="315684"/>
            <a:ext cx="7543800" cy="827316"/>
          </a:xfrm>
          <a:prstGeom prst="roundRect">
            <a:avLst/>
          </a:prstGeom>
          <a:solidFill>
            <a:srgbClr val="00B050">
              <a:alpha val="50000"/>
            </a:srgbClr>
          </a:solidFill>
          <a:ln>
            <a:solidFill>
              <a:srgbClr val="00B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Examples Of Uptake</a:t>
            </a:r>
            <a:endParaRPr lang="en-US" sz="4400" dirty="0">
              <a:solidFill>
                <a:schemeClr val="tx1"/>
              </a:solidFill>
            </a:endParaRPr>
          </a:p>
        </p:txBody>
      </p:sp>
      <p:pic>
        <p:nvPicPr>
          <p:cNvPr id="5" name="Picture 4"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125994700"/>
      </p:ext>
    </p:extLst>
  </p:cSld>
  <p:clrMapOvr>
    <a:masterClrMapping/>
  </p:clrMapOvr>
  <p:transition spd="med" advTm="5224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Documents and Settings\sturner\Local Settings\Temporary Internet Files\Content.IE5\Y36T1YU6\MC900439459[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819400" y="378245"/>
            <a:ext cx="3505200" cy="707886"/>
          </a:xfrm>
          <a:prstGeom prst="rect">
            <a:avLst/>
          </a:prstGeom>
          <a:noFill/>
        </p:spPr>
        <p:txBody>
          <a:bodyPr wrap="square" rtlCol="0">
            <a:spAutoFit/>
          </a:bodyPr>
          <a:lstStyle/>
          <a:p>
            <a:pPr algn="ctr"/>
            <a:r>
              <a:rPr lang="en-US" sz="4000" dirty="0" smtClean="0">
                <a:solidFill>
                  <a:srgbClr val="000000"/>
                </a:solidFill>
              </a:rPr>
              <a:t>Try It</a:t>
            </a:r>
            <a:endParaRPr lang="en-US" sz="4000" dirty="0">
              <a:solidFill>
                <a:srgbClr val="000000"/>
              </a:solidFill>
            </a:endParaRPr>
          </a:p>
        </p:txBody>
      </p:sp>
      <p:sp>
        <p:nvSpPr>
          <p:cNvPr id="5" name="TextBox 4"/>
          <p:cNvSpPr txBox="1"/>
          <p:nvPr/>
        </p:nvSpPr>
        <p:spPr>
          <a:xfrm>
            <a:off x="2514600" y="1086131"/>
            <a:ext cx="4477657" cy="4739759"/>
          </a:xfrm>
          <a:prstGeom prst="rect">
            <a:avLst/>
          </a:prstGeom>
          <a:noFill/>
        </p:spPr>
        <p:txBody>
          <a:bodyPr wrap="square" rtlCol="0">
            <a:spAutoFit/>
          </a:bodyPr>
          <a:lstStyle/>
          <a:p>
            <a:r>
              <a:rPr lang="en-US" b="1" dirty="0"/>
              <a:t>Write an uptake question for each example student comment below</a:t>
            </a:r>
            <a:r>
              <a:rPr lang="en-US" b="1" dirty="0" smtClean="0"/>
              <a:t>:</a:t>
            </a:r>
          </a:p>
          <a:p>
            <a:endParaRPr lang="en-US" dirty="0"/>
          </a:p>
          <a:p>
            <a:pPr marL="800100" lvl="1" indent="-342900">
              <a:buAutoNum type="arabicPeriod"/>
            </a:pPr>
            <a:r>
              <a:rPr lang="en-US" b="1" dirty="0" smtClean="0"/>
              <a:t>Student</a:t>
            </a:r>
            <a:r>
              <a:rPr lang="en-US" b="1" dirty="0"/>
              <a:t>:</a:t>
            </a:r>
            <a:r>
              <a:rPr lang="en-US" dirty="0"/>
              <a:t> </a:t>
            </a:r>
            <a:r>
              <a:rPr lang="en-US" i="1" dirty="0"/>
              <a:t>“Snowbell wants to get rid of Stuart Little</a:t>
            </a:r>
            <a:r>
              <a:rPr lang="en-US" i="1" dirty="0" smtClean="0"/>
              <a:t>.”</a:t>
            </a:r>
          </a:p>
          <a:p>
            <a:pPr marL="800100" lvl="1" indent="-342900">
              <a:buAutoNum type="arabicPeriod"/>
            </a:pPr>
            <a:endParaRPr lang="en-US" i="1" dirty="0"/>
          </a:p>
          <a:p>
            <a:pPr lvl="1"/>
            <a:r>
              <a:rPr lang="en-US" b="1" dirty="0"/>
              <a:t>   </a:t>
            </a:r>
            <a:endParaRPr lang="en-US" b="1" dirty="0" smtClean="0"/>
          </a:p>
          <a:p>
            <a:pPr lvl="1"/>
            <a:r>
              <a:rPr lang="en-US" b="1" dirty="0" smtClean="0"/>
              <a:t>Teacher </a:t>
            </a:r>
            <a:r>
              <a:rPr lang="en-US" b="1" dirty="0"/>
              <a:t>Uptake Question:</a:t>
            </a:r>
            <a:r>
              <a:rPr lang="en-US" dirty="0"/>
              <a:t> </a:t>
            </a:r>
            <a:r>
              <a:rPr lang="en-US" dirty="0" smtClean="0"/>
              <a:t>?</a:t>
            </a:r>
          </a:p>
          <a:p>
            <a:pPr lvl="1"/>
            <a:endParaRPr lang="en-US" dirty="0" smtClean="0"/>
          </a:p>
          <a:p>
            <a:pPr lvl="1"/>
            <a:endParaRPr lang="en-US" dirty="0"/>
          </a:p>
          <a:p>
            <a:pPr lvl="1"/>
            <a:endParaRPr lang="en-US" sz="1400" b="1" dirty="0"/>
          </a:p>
          <a:p>
            <a:pPr lvl="1"/>
            <a:r>
              <a:rPr lang="en-US" b="1" dirty="0"/>
              <a:t>2. Student:</a:t>
            </a:r>
            <a:r>
              <a:rPr lang="en-US" dirty="0"/>
              <a:t> </a:t>
            </a:r>
            <a:r>
              <a:rPr lang="en-US" i="1" dirty="0"/>
              <a:t>“I think cats have whiskers to help them judge whether they can fit through an opening</a:t>
            </a:r>
            <a:r>
              <a:rPr lang="en-US" i="1" dirty="0" smtClean="0"/>
              <a:t>.”</a:t>
            </a:r>
          </a:p>
          <a:p>
            <a:pPr lvl="1"/>
            <a:endParaRPr lang="en-US" i="1" dirty="0"/>
          </a:p>
          <a:p>
            <a:pPr lvl="1"/>
            <a:r>
              <a:rPr lang="en-US" b="1" dirty="0"/>
              <a:t>   </a:t>
            </a:r>
            <a:endParaRPr lang="en-US" b="1" dirty="0" smtClean="0"/>
          </a:p>
          <a:p>
            <a:pPr lvl="1"/>
            <a:r>
              <a:rPr lang="en-US" b="1" dirty="0" smtClean="0"/>
              <a:t>Teacher </a:t>
            </a:r>
            <a:r>
              <a:rPr lang="en-US" b="1" dirty="0"/>
              <a:t>Uptake Question:</a:t>
            </a:r>
            <a:r>
              <a:rPr lang="en-US" dirty="0"/>
              <a:t> ?</a:t>
            </a:r>
          </a:p>
        </p:txBody>
      </p:sp>
      <p:pic>
        <p:nvPicPr>
          <p:cNvPr id="6" name="Picture 5"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62505966"/>
      </p:ext>
    </p:extLst>
  </p:cSld>
  <p:clrMapOvr>
    <a:masterClrMapping/>
  </p:clrMapOvr>
  <p:transition spd="med" advTm="4736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5200" y="6324600"/>
            <a:ext cx="4419600" cy="411163"/>
          </a:xfrm>
        </p:spPr>
        <p:txBody>
          <a:bodyPr/>
          <a:lstStyle/>
          <a:p>
            <a:pPr marL="1371600" lvl="3" indent="0">
              <a:buNone/>
            </a:pPr>
            <a:r>
              <a:rPr lang="en-US" sz="1400" dirty="0" smtClean="0"/>
              <a:t>(</a:t>
            </a:r>
            <a:r>
              <a:rPr lang="en-US" sz="1400" dirty="0"/>
              <a:t>Block, Rodgers, &amp; Johnson, </a:t>
            </a:r>
            <a:r>
              <a:rPr lang="en-US" sz="1400" dirty="0" smtClean="0"/>
              <a:t>2004)</a:t>
            </a:r>
            <a:endParaRPr lang="en-US" sz="1400" dirty="0"/>
          </a:p>
        </p:txBody>
      </p:sp>
      <p:graphicFrame>
        <p:nvGraphicFramePr>
          <p:cNvPr id="4" name="Diagram 3"/>
          <p:cNvGraphicFramePr/>
          <p:nvPr>
            <p:extLst>
              <p:ext uri="{D42A27DB-BD31-4B8C-83A1-F6EECF244321}">
                <p14:modId xmlns:p14="http://schemas.microsoft.com/office/powerpoint/2010/main" val="2181188467"/>
              </p:ext>
            </p:extLst>
          </p:nvPr>
        </p:nvGraphicFramePr>
        <p:xfrm>
          <a:off x="452536" y="1600200"/>
          <a:ext cx="8462864" cy="48917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Rounded Rectangle 5"/>
          <p:cNvSpPr/>
          <p:nvPr/>
        </p:nvSpPr>
        <p:spPr>
          <a:xfrm>
            <a:off x="457200" y="152400"/>
            <a:ext cx="8382000" cy="1295400"/>
          </a:xfrm>
          <a:prstGeom prst="roundRect">
            <a:avLst/>
          </a:prstGeom>
          <a:solidFill>
            <a:srgbClr val="00B050">
              <a:alpha val="50000"/>
            </a:srgbClr>
          </a:solidFill>
          <a:ln>
            <a:solidFill>
              <a:srgbClr val="00B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Response to Student’s Incorrect Answers</a:t>
            </a:r>
            <a:endParaRPr lang="en-US" sz="4400" dirty="0">
              <a:solidFill>
                <a:schemeClr val="tx1"/>
              </a:solidFill>
            </a:endParaRPr>
          </a:p>
        </p:txBody>
      </p:sp>
      <p:pic>
        <p:nvPicPr>
          <p:cNvPr id="5" name="Picture 4"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1221663"/>
      </p:ext>
    </p:extLst>
  </p:cSld>
  <p:clrMapOvr>
    <a:masterClrMapping/>
  </p:clrMapOvr>
  <p:transition spd="med" advTm="7349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361437900"/>
              </p:ext>
            </p:extLst>
          </p:nvPr>
        </p:nvGraphicFramePr>
        <p:xfrm>
          <a:off x="152400" y="304800"/>
          <a:ext cx="8382000" cy="5943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TextBox 2"/>
          <p:cNvSpPr txBox="1"/>
          <p:nvPr/>
        </p:nvSpPr>
        <p:spPr>
          <a:xfrm>
            <a:off x="4953000" y="6252864"/>
            <a:ext cx="3048000" cy="461665"/>
          </a:xfrm>
          <a:prstGeom prst="rect">
            <a:avLst/>
          </a:prstGeom>
          <a:noFill/>
        </p:spPr>
        <p:txBody>
          <a:bodyPr wrap="square" rtlCol="0">
            <a:spAutoFit/>
          </a:bodyPr>
          <a:lstStyle/>
          <a:p>
            <a:r>
              <a:rPr lang="en-US" sz="1200" dirty="0"/>
              <a:t>Beck, </a:t>
            </a:r>
            <a:r>
              <a:rPr lang="en-US" sz="1200" dirty="0" err="1"/>
              <a:t>McKeown</a:t>
            </a:r>
            <a:r>
              <a:rPr lang="en-US" sz="1200" dirty="0"/>
              <a:t>, </a:t>
            </a:r>
            <a:r>
              <a:rPr lang="en-US" sz="1200" dirty="0" err="1"/>
              <a:t>Sandora</a:t>
            </a:r>
            <a:r>
              <a:rPr lang="en-US" sz="1200" dirty="0"/>
              <a:t>, </a:t>
            </a:r>
            <a:r>
              <a:rPr lang="en-US" sz="1200" dirty="0" err="1"/>
              <a:t>Kucan</a:t>
            </a:r>
            <a:r>
              <a:rPr lang="en-US" sz="1200" dirty="0"/>
              <a:t>, &amp; Worthy, 1996; Berry, 2006; Boyd, 2006</a:t>
            </a:r>
          </a:p>
        </p:txBody>
      </p:sp>
      <p:pic>
        <p:nvPicPr>
          <p:cNvPr id="4" name="Picture 3"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91234213"/>
      </p:ext>
    </p:extLst>
  </p:cSld>
  <p:clrMapOvr>
    <a:masterClrMapping/>
  </p:clrMapOvr>
  <p:transition spd="med" advTm="4104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525963"/>
          </a:xfrm>
        </p:spPr>
        <p:txBody>
          <a:bodyPr/>
          <a:lstStyle/>
          <a:p>
            <a:pPr marL="0" indent="0" eaLnBrk="1" hangingPunct="1">
              <a:buNone/>
            </a:pPr>
            <a:r>
              <a:rPr lang="en-US" dirty="0" smtClean="0"/>
              <a:t>Connect:</a:t>
            </a:r>
            <a:endParaRPr lang="en-US" dirty="0"/>
          </a:p>
          <a:p>
            <a:pPr eaLnBrk="1" hangingPunct="1"/>
            <a:r>
              <a:rPr lang="en-US" dirty="0"/>
              <a:t>Text to </a:t>
            </a:r>
            <a:r>
              <a:rPr lang="en-US" dirty="0" smtClean="0"/>
              <a:t>self</a:t>
            </a:r>
          </a:p>
          <a:p>
            <a:pPr marL="0" indent="0" eaLnBrk="1" hangingPunct="1">
              <a:buNone/>
            </a:pPr>
            <a:r>
              <a:rPr lang="en-US" dirty="0"/>
              <a:t>	</a:t>
            </a:r>
            <a:r>
              <a:rPr lang="en-US" dirty="0" smtClean="0"/>
              <a:t>“</a:t>
            </a:r>
            <a:r>
              <a:rPr lang="en-US" sz="2400" i="1" dirty="0" smtClean="0"/>
              <a:t>I thought Stuart Little was braver than I 	would be 	because…”</a:t>
            </a:r>
            <a:endParaRPr lang="en-US" sz="2400" i="1" dirty="0"/>
          </a:p>
          <a:p>
            <a:pPr eaLnBrk="1" hangingPunct="1"/>
            <a:r>
              <a:rPr lang="en-US" dirty="0"/>
              <a:t>Text to </a:t>
            </a:r>
            <a:r>
              <a:rPr lang="en-US" dirty="0" smtClean="0"/>
              <a:t>text</a:t>
            </a:r>
          </a:p>
          <a:p>
            <a:pPr marL="0" indent="0" eaLnBrk="1" hangingPunct="1">
              <a:buNone/>
            </a:pPr>
            <a:r>
              <a:rPr lang="en-US" dirty="0"/>
              <a:t>	</a:t>
            </a:r>
            <a:r>
              <a:rPr lang="en-US" sz="2400" i="1" dirty="0" smtClean="0"/>
              <a:t>“Charlie Skedaddle was similar to Johnny </a:t>
            </a:r>
            <a:r>
              <a:rPr lang="en-US" sz="2400" i="1" dirty="0" err="1" smtClean="0"/>
              <a:t>Tremain</a:t>
            </a:r>
            <a:r>
              <a:rPr lang="en-US" sz="2400" i="1" dirty="0" smtClean="0"/>
              <a:t> 	because…”</a:t>
            </a:r>
            <a:endParaRPr lang="en-US" dirty="0"/>
          </a:p>
          <a:p>
            <a:pPr eaLnBrk="1" hangingPunct="1"/>
            <a:r>
              <a:rPr lang="en-US" dirty="0"/>
              <a:t>Text to “world</a:t>
            </a:r>
            <a:r>
              <a:rPr lang="en-US" dirty="0" smtClean="0"/>
              <a:t>”</a:t>
            </a:r>
          </a:p>
          <a:p>
            <a:pPr marL="0" indent="0" eaLnBrk="1" hangingPunct="1">
              <a:buNone/>
            </a:pPr>
            <a:r>
              <a:rPr lang="en-US" dirty="0"/>
              <a:t>	</a:t>
            </a:r>
            <a:r>
              <a:rPr lang="en-US" sz="2400" i="1" dirty="0" smtClean="0"/>
              <a:t>“If Amelia </a:t>
            </a:r>
            <a:r>
              <a:rPr lang="en-US" sz="2400" i="1" dirty="0" err="1" smtClean="0"/>
              <a:t>Bedelia</a:t>
            </a:r>
            <a:r>
              <a:rPr lang="en-US" sz="2400" i="1" dirty="0" smtClean="0"/>
              <a:t> was really a maid for someone…”</a:t>
            </a:r>
            <a:endParaRPr lang="en-US" dirty="0"/>
          </a:p>
          <a:p>
            <a:endParaRPr lang="en-US" dirty="0"/>
          </a:p>
        </p:txBody>
      </p:sp>
      <p:sp>
        <p:nvSpPr>
          <p:cNvPr id="4" name="Rounded Rectangle 3"/>
          <p:cNvSpPr/>
          <p:nvPr/>
        </p:nvSpPr>
        <p:spPr>
          <a:xfrm>
            <a:off x="947057" y="310242"/>
            <a:ext cx="7543800" cy="832758"/>
          </a:xfrm>
          <a:prstGeom prst="roundRect">
            <a:avLst/>
          </a:prstGeom>
          <a:solidFill>
            <a:srgbClr val="FFC000">
              <a:alpha val="50000"/>
            </a:srgbClr>
          </a:solidFill>
          <a:ln>
            <a:solidFill>
              <a:srgbClr val="FFC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Examples</a:t>
            </a:r>
            <a:endParaRPr lang="en-US" sz="4400" dirty="0">
              <a:solidFill>
                <a:schemeClr val="tx1"/>
              </a:solidFill>
            </a:endParaRPr>
          </a:p>
        </p:txBody>
      </p:sp>
      <p:pic>
        <p:nvPicPr>
          <p:cNvPr id="5" name="Picture 4"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53478031"/>
      </p:ext>
    </p:extLst>
  </p:cSld>
  <p:clrMapOvr>
    <a:masterClrMapping/>
  </p:clrMapOvr>
  <p:transition spd="med" advTm="7691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954898893"/>
              </p:ext>
            </p:extLst>
          </p:nvPr>
        </p:nvGraphicFramePr>
        <p:xfrm>
          <a:off x="228600" y="228600"/>
          <a:ext cx="8686800" cy="62633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Picture 2"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64068222"/>
      </p:ext>
    </p:extLst>
  </p:cSld>
  <p:clrMapOvr>
    <a:masterClrMapping/>
  </p:clrMapOvr>
  <p:transition spd="med" advTm="4925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88195160"/>
              </p:ext>
            </p:extLst>
          </p:nvPr>
        </p:nvGraphicFramePr>
        <p:xfrm>
          <a:off x="152400" y="1219200"/>
          <a:ext cx="8839200" cy="52727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Rounded Rectangle 5"/>
          <p:cNvSpPr/>
          <p:nvPr/>
        </p:nvSpPr>
        <p:spPr>
          <a:xfrm>
            <a:off x="609600" y="310242"/>
            <a:ext cx="7881257" cy="832758"/>
          </a:xfrm>
          <a:prstGeom prst="round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Promote Student Engagement</a:t>
            </a:r>
            <a:endParaRPr lang="en-US" sz="4400" dirty="0">
              <a:solidFill>
                <a:schemeClr val="tx1"/>
              </a:solidFill>
            </a:endParaRPr>
          </a:p>
        </p:txBody>
      </p:sp>
      <p:pic>
        <p:nvPicPr>
          <p:cNvPr id="4" name="Picture 3"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850136714"/>
      </p:ext>
    </p:extLst>
  </p:cSld>
  <p:clrMapOvr>
    <a:masterClrMapping/>
  </p:clrMapOvr>
  <p:transition spd="med" advTm="7159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600200"/>
            <a:ext cx="4876800" cy="4525963"/>
          </a:xfrm>
        </p:spPr>
        <p:txBody>
          <a:bodyPr/>
          <a:lstStyle/>
          <a:p>
            <a:pPr marL="457200" lvl="1" indent="0">
              <a:lnSpc>
                <a:spcPct val="115000"/>
              </a:lnSpc>
              <a:spcBef>
                <a:spcPts val="0"/>
              </a:spcBef>
              <a:spcAft>
                <a:spcPts val="0"/>
              </a:spcAft>
              <a:buNone/>
              <a:tabLst>
                <a:tab pos="457200" algn="l"/>
              </a:tabLst>
            </a:pPr>
            <a:r>
              <a:rPr lang="en-US" dirty="0" smtClean="0">
                <a:latin typeface="Arial" pitchFamily="34" charset="0"/>
                <a:ea typeface="Calibri"/>
                <a:cs typeface="Arial" pitchFamily="34" charset="0"/>
              </a:rPr>
              <a:t>Turn </a:t>
            </a:r>
            <a:r>
              <a:rPr lang="en-US" dirty="0">
                <a:latin typeface="Arial" pitchFamily="34" charset="0"/>
                <a:ea typeface="Calibri"/>
                <a:cs typeface="Arial" pitchFamily="34" charset="0"/>
              </a:rPr>
              <a:t>to your partner </a:t>
            </a:r>
            <a:r>
              <a:rPr lang="en-US" dirty="0" smtClean="0">
                <a:latin typeface="Arial" pitchFamily="34" charset="0"/>
                <a:ea typeface="Calibri"/>
                <a:cs typeface="Arial" pitchFamily="34" charset="0"/>
              </a:rPr>
              <a:t>and…</a:t>
            </a:r>
          </a:p>
          <a:p>
            <a:pPr marL="457200" lvl="1" indent="0">
              <a:lnSpc>
                <a:spcPct val="115000"/>
              </a:lnSpc>
              <a:spcBef>
                <a:spcPts val="0"/>
              </a:spcBef>
              <a:spcAft>
                <a:spcPts val="0"/>
              </a:spcAft>
              <a:buNone/>
              <a:tabLst>
                <a:tab pos="457200" algn="l"/>
              </a:tabLst>
            </a:pPr>
            <a:endParaRPr lang="en-US" dirty="0">
              <a:latin typeface="Arial" pitchFamily="34" charset="0"/>
              <a:ea typeface="Calibri"/>
              <a:cs typeface="Arial" pitchFamily="34" charset="0"/>
            </a:endParaRPr>
          </a:p>
          <a:p>
            <a:pPr lvl="2">
              <a:lnSpc>
                <a:spcPct val="115000"/>
              </a:lnSpc>
              <a:spcBef>
                <a:spcPts val="0"/>
              </a:spcBef>
              <a:spcAft>
                <a:spcPts val="0"/>
              </a:spcAft>
              <a:buFont typeface="Times New Roman"/>
              <a:buChar char="–"/>
              <a:tabLst>
                <a:tab pos="914400" algn="l"/>
              </a:tabLst>
            </a:pPr>
            <a:r>
              <a:rPr lang="en-US" dirty="0">
                <a:latin typeface="Arial" pitchFamily="34" charset="0"/>
                <a:ea typeface="Calibri"/>
                <a:cs typeface="Arial" pitchFamily="34" charset="0"/>
              </a:rPr>
              <a:t>Tell who the story is about. Who is the main character?</a:t>
            </a:r>
          </a:p>
          <a:p>
            <a:pPr lvl="2">
              <a:lnSpc>
                <a:spcPct val="115000"/>
              </a:lnSpc>
              <a:spcBef>
                <a:spcPts val="0"/>
              </a:spcBef>
              <a:spcAft>
                <a:spcPts val="0"/>
              </a:spcAft>
              <a:buFont typeface="Times New Roman"/>
              <a:buChar char="–"/>
              <a:tabLst>
                <a:tab pos="914400" algn="l"/>
              </a:tabLst>
            </a:pPr>
            <a:r>
              <a:rPr lang="en-US" dirty="0">
                <a:latin typeface="Arial" pitchFamily="34" charset="0"/>
                <a:ea typeface="Calibri"/>
                <a:cs typeface="Arial" pitchFamily="34" charset="0"/>
              </a:rPr>
              <a:t>How must the </a:t>
            </a:r>
            <a:r>
              <a:rPr lang="en-US" dirty="0" smtClean="0">
                <a:latin typeface="Arial" pitchFamily="34" charset="0"/>
                <a:ea typeface="Calibri"/>
                <a:cs typeface="Arial" pitchFamily="34" charset="0"/>
              </a:rPr>
              <a:t>Pilgrims be </a:t>
            </a:r>
            <a:r>
              <a:rPr lang="en-US" dirty="0">
                <a:latin typeface="Arial" pitchFamily="34" charset="0"/>
                <a:ea typeface="Calibri"/>
                <a:cs typeface="Arial" pitchFamily="34" charset="0"/>
              </a:rPr>
              <a:t>feeling at the beginning of the </a:t>
            </a:r>
            <a:r>
              <a:rPr lang="en-US" dirty="0" smtClean="0">
                <a:latin typeface="Arial" pitchFamily="34" charset="0"/>
                <a:ea typeface="Calibri"/>
                <a:cs typeface="Arial" pitchFamily="34" charset="0"/>
              </a:rPr>
              <a:t>text?</a:t>
            </a:r>
            <a:endParaRPr lang="en-US" dirty="0">
              <a:latin typeface="Arial" pitchFamily="34" charset="0"/>
              <a:ea typeface="Calibri"/>
              <a:cs typeface="Arial" pitchFamily="34" charset="0"/>
            </a:endParaRPr>
          </a:p>
          <a:p>
            <a:pPr lvl="2">
              <a:lnSpc>
                <a:spcPct val="115000"/>
              </a:lnSpc>
              <a:spcBef>
                <a:spcPts val="0"/>
              </a:spcBef>
              <a:spcAft>
                <a:spcPts val="1000"/>
              </a:spcAft>
              <a:buFont typeface="Times New Roman"/>
              <a:buChar char="–"/>
              <a:tabLst>
                <a:tab pos="914400" algn="l"/>
              </a:tabLst>
            </a:pPr>
            <a:r>
              <a:rPr lang="en-US" dirty="0">
                <a:latin typeface="Arial" pitchFamily="34" charset="0"/>
                <a:ea typeface="Calibri"/>
                <a:cs typeface="Arial" pitchFamily="34" charset="0"/>
              </a:rPr>
              <a:t>Tell what you think will happen next.</a:t>
            </a:r>
          </a:p>
          <a:p>
            <a:endParaRPr lang="en-US" dirty="0"/>
          </a:p>
        </p:txBody>
      </p:sp>
      <p:pic>
        <p:nvPicPr>
          <p:cNvPr id="11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1881187"/>
            <a:ext cx="3095625"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838200" y="609600"/>
            <a:ext cx="7543800" cy="838200"/>
          </a:xfrm>
          <a:prstGeom prst="roundRect">
            <a:avLst/>
          </a:prstGeom>
          <a:solidFill>
            <a:srgbClr val="FF99FF"/>
          </a:solidFill>
          <a:ln>
            <a:solidFill>
              <a:srgbClr val="CC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tx1"/>
                </a:solidFill>
              </a:rPr>
              <a:t>Opportunities for Partner Talk</a:t>
            </a:r>
          </a:p>
        </p:txBody>
      </p:sp>
      <p:pic>
        <p:nvPicPr>
          <p:cNvPr id="6" name="Picture 5"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71956594"/>
      </p:ext>
    </p:extLst>
  </p:cSld>
  <p:clrMapOvr>
    <a:masterClrMapping/>
  </p:clrMapOvr>
  <p:transition spd="med" advTm="1847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nSpc>
                <a:spcPct val="115000"/>
              </a:lnSpc>
              <a:spcBef>
                <a:spcPts val="0"/>
              </a:spcBef>
              <a:spcAft>
                <a:spcPts val="0"/>
              </a:spcAft>
              <a:buFont typeface="Times New Roman"/>
              <a:buChar char="•"/>
              <a:tabLst>
                <a:tab pos="457200" algn="l"/>
              </a:tabLst>
            </a:pPr>
            <a:r>
              <a:rPr lang="en-US" dirty="0" smtClean="0">
                <a:latin typeface="Arial" pitchFamily="34" charset="0"/>
                <a:ea typeface="Calibri"/>
                <a:cs typeface="Arial" pitchFamily="34" charset="0"/>
              </a:rPr>
              <a:t>Establish </a:t>
            </a:r>
            <a:r>
              <a:rPr lang="en-US" dirty="0">
                <a:latin typeface="Arial" pitchFamily="34" charset="0"/>
                <a:ea typeface="Calibri"/>
                <a:cs typeface="Arial" pitchFamily="34" charset="0"/>
              </a:rPr>
              <a:t>guidelines and a routine</a:t>
            </a:r>
          </a:p>
          <a:p>
            <a:pPr lvl="0">
              <a:lnSpc>
                <a:spcPct val="115000"/>
              </a:lnSpc>
              <a:spcBef>
                <a:spcPts val="0"/>
              </a:spcBef>
              <a:spcAft>
                <a:spcPts val="0"/>
              </a:spcAft>
              <a:buFont typeface="Times New Roman"/>
              <a:buChar char="•"/>
              <a:tabLst>
                <a:tab pos="457200" algn="l"/>
              </a:tabLst>
            </a:pPr>
            <a:r>
              <a:rPr lang="en-US" dirty="0" smtClean="0">
                <a:latin typeface="Arial" pitchFamily="34" charset="0"/>
                <a:ea typeface="Calibri"/>
                <a:cs typeface="Arial" pitchFamily="34" charset="0"/>
              </a:rPr>
              <a:t>Change </a:t>
            </a:r>
            <a:r>
              <a:rPr lang="en-US" dirty="0">
                <a:latin typeface="Arial" pitchFamily="34" charset="0"/>
                <a:ea typeface="Calibri"/>
                <a:cs typeface="Arial" pitchFamily="34" charset="0"/>
              </a:rPr>
              <a:t>retell partners </a:t>
            </a:r>
            <a:r>
              <a:rPr lang="en-US" dirty="0" smtClean="0">
                <a:latin typeface="Arial" pitchFamily="34" charset="0"/>
                <a:ea typeface="Calibri"/>
                <a:cs typeface="Arial" pitchFamily="34" charset="0"/>
              </a:rPr>
              <a:t>periodically</a:t>
            </a:r>
            <a:endParaRPr lang="en-US" dirty="0">
              <a:latin typeface="Arial" pitchFamily="34" charset="0"/>
              <a:ea typeface="Calibri"/>
              <a:cs typeface="Arial" pitchFamily="34" charset="0"/>
            </a:endParaRPr>
          </a:p>
          <a:p>
            <a:pPr lvl="0">
              <a:lnSpc>
                <a:spcPct val="115000"/>
              </a:lnSpc>
              <a:spcBef>
                <a:spcPts val="0"/>
              </a:spcBef>
              <a:spcAft>
                <a:spcPts val="0"/>
              </a:spcAft>
              <a:buFont typeface="Times New Roman"/>
              <a:buChar char="•"/>
              <a:tabLst>
                <a:tab pos="457200" algn="l"/>
              </a:tabLst>
            </a:pPr>
            <a:r>
              <a:rPr lang="en-US" dirty="0">
                <a:latin typeface="Arial" pitchFamily="34" charset="0"/>
                <a:ea typeface="Calibri"/>
                <a:cs typeface="Arial" pitchFamily="34" charset="0"/>
              </a:rPr>
              <a:t>Limit the amount of time book clubs talk (e.g., 2 minutes with reminders to take turns at 30 sec., 60 sec., etc.)</a:t>
            </a:r>
          </a:p>
          <a:p>
            <a:pPr lvl="0">
              <a:lnSpc>
                <a:spcPct val="115000"/>
              </a:lnSpc>
              <a:spcBef>
                <a:spcPts val="0"/>
              </a:spcBef>
              <a:spcAft>
                <a:spcPts val="1000"/>
              </a:spcAft>
              <a:buFont typeface="Times New Roman"/>
              <a:buChar char="•"/>
              <a:tabLst>
                <a:tab pos="457200" algn="l"/>
              </a:tabLst>
            </a:pPr>
            <a:r>
              <a:rPr lang="en-US" dirty="0">
                <a:latin typeface="Arial" pitchFamily="34" charset="0"/>
                <a:ea typeface="Calibri"/>
                <a:cs typeface="Arial" pitchFamily="34" charset="0"/>
              </a:rPr>
              <a:t>Behavior expectations are ESSENTIAL</a:t>
            </a:r>
            <a:r>
              <a:rPr lang="en-US" dirty="0" smtClean="0">
                <a:latin typeface="Arial" pitchFamily="34" charset="0"/>
                <a:ea typeface="Calibri"/>
                <a:cs typeface="Arial" pitchFamily="34" charset="0"/>
              </a:rPr>
              <a:t>!</a:t>
            </a:r>
            <a:endParaRPr lang="en-US" dirty="0">
              <a:latin typeface="Arial" pitchFamily="34" charset="0"/>
              <a:ea typeface="Calibri"/>
              <a:cs typeface="Arial" pitchFamily="34" charset="0"/>
            </a:endParaRPr>
          </a:p>
        </p:txBody>
      </p:sp>
      <p:sp>
        <p:nvSpPr>
          <p:cNvPr id="4" name="Rounded Rectangle 3"/>
          <p:cNvSpPr/>
          <p:nvPr/>
        </p:nvSpPr>
        <p:spPr>
          <a:xfrm>
            <a:off x="381000" y="576942"/>
            <a:ext cx="8458200" cy="794657"/>
          </a:xfrm>
          <a:prstGeom prst="roundRect">
            <a:avLst/>
          </a:prstGeom>
          <a:solidFill>
            <a:srgbClr val="FF99FF"/>
          </a:solidFill>
          <a:ln>
            <a:solidFill>
              <a:srgbClr val="CC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Organizing Partner Discussions</a:t>
            </a:r>
            <a:endParaRPr lang="en-US" sz="4400" dirty="0">
              <a:solidFill>
                <a:schemeClr val="tx1"/>
              </a:solidFill>
            </a:endParaRPr>
          </a:p>
        </p:txBody>
      </p:sp>
      <p:pic>
        <p:nvPicPr>
          <p:cNvPr id="5" name="Picture 4"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793313752"/>
      </p:ext>
    </p:extLst>
  </p:cSld>
  <p:clrMapOvr>
    <a:masterClrMapping/>
  </p:clrMapOvr>
  <p:transition spd="med" advTm="5781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4648200" cy="4525963"/>
          </a:xfrm>
        </p:spPr>
        <p:txBody>
          <a:bodyPr/>
          <a:lstStyle/>
          <a:p>
            <a:r>
              <a:rPr lang="en-US" dirty="0" smtClean="0"/>
              <a:t>Help students understand the text better than they would otherwise.</a:t>
            </a:r>
          </a:p>
          <a:p>
            <a:r>
              <a:rPr lang="en-US" dirty="0" smtClean="0"/>
              <a:t>Help students, over time, develop a set of strategies that they can use </a:t>
            </a:r>
            <a:r>
              <a:rPr lang="en-US" dirty="0"/>
              <a:t>to understand text </a:t>
            </a:r>
            <a:r>
              <a:rPr lang="en-US" dirty="0" smtClean="0"/>
              <a:t>on their own.</a:t>
            </a:r>
            <a:endParaRPr lang="en-US" dirty="0"/>
          </a:p>
        </p:txBody>
      </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1851641"/>
            <a:ext cx="3781425" cy="378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947057" y="310242"/>
            <a:ext cx="7543800" cy="756558"/>
          </a:xfrm>
          <a:prstGeom prst="round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Benefits</a:t>
            </a:r>
            <a:endParaRPr lang="en-US" sz="4400" dirty="0">
              <a:solidFill>
                <a:schemeClr val="tx1"/>
              </a:solidFill>
            </a:endParaRPr>
          </a:p>
        </p:txBody>
      </p:sp>
      <p:pic>
        <p:nvPicPr>
          <p:cNvPr id="6" name="Picture 5"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072439781"/>
      </p:ext>
    </p:extLst>
  </p:cSld>
  <p:clrMapOvr>
    <a:masterClrMapping/>
  </p:clrMapOvr>
  <p:transition spd="med" advTm="4437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body" idx="1"/>
          </p:nvPr>
        </p:nvSpPr>
        <p:spPr>
          <a:xfrm>
            <a:off x="342382" y="2743200"/>
            <a:ext cx="8229600" cy="3505200"/>
          </a:xfrm>
        </p:spPr>
        <p:txBody>
          <a:bodyPr/>
          <a:lstStyle/>
          <a:p>
            <a:pPr marL="238125" indent="0" eaLnBrk="1" hangingPunct="1">
              <a:lnSpc>
                <a:spcPct val="90000"/>
              </a:lnSpc>
              <a:spcBef>
                <a:spcPct val="0"/>
              </a:spcBef>
              <a:buNone/>
              <a:defRPr/>
            </a:pPr>
            <a:r>
              <a:rPr lang="en-US" sz="2800" dirty="0" smtClean="0"/>
              <a:t>Compare the discussion strategies and routines used by the teacher in the slideshow to strategies and routines you have used or observed in your classroom and school.</a:t>
            </a:r>
          </a:p>
          <a:p>
            <a:pPr marL="914400" indent="-676275" eaLnBrk="1" hangingPunct="1">
              <a:lnSpc>
                <a:spcPct val="90000"/>
              </a:lnSpc>
              <a:spcBef>
                <a:spcPct val="0"/>
              </a:spcBef>
              <a:buFont typeface="Wingdings" pitchFamily="2" charset="2"/>
              <a:buChar char="q"/>
              <a:defRPr/>
            </a:pPr>
            <a:endParaRPr lang="en-US" sz="2800" dirty="0" smtClean="0"/>
          </a:p>
        </p:txBody>
      </p:sp>
      <p:sp>
        <p:nvSpPr>
          <p:cNvPr id="6" name="Rectangle 3"/>
          <p:cNvSpPr txBox="1">
            <a:spLocks noChangeArrowheads="1"/>
          </p:cNvSpPr>
          <p:nvPr/>
        </p:nvSpPr>
        <p:spPr bwMode="auto">
          <a:xfrm>
            <a:off x="457200" y="838200"/>
            <a:ext cx="5334000" cy="1143000"/>
          </a:xfrm>
          <a:prstGeom prst="rect">
            <a:avLst/>
          </a:prstGeom>
          <a:solidFill>
            <a:schemeClr val="accent1"/>
          </a:solidFill>
          <a:ln w="101600" cmpd="thickThin">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r>
              <a:rPr lang="en-US" sz="3600" b="1" dirty="0" smtClean="0"/>
              <a:t>Listen and Consider…</a:t>
            </a:r>
          </a:p>
        </p:txBody>
      </p:sp>
      <p:pic>
        <p:nvPicPr>
          <p:cNvPr id="5" name="Picture 4"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pic>
        <p:nvPicPr>
          <p:cNvPr id="7" name="Picture 6" descr="Screen shot 2012-08-20 at 12.11.57 PM.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72200" y="533400"/>
            <a:ext cx="2532784" cy="1905000"/>
          </a:xfrm>
          <a:prstGeom prst="rect">
            <a:avLst/>
          </a:prstGeom>
        </p:spPr>
      </p:pic>
    </p:spTree>
    <p:extLst>
      <p:ext uri="{BB962C8B-B14F-4D97-AF65-F5344CB8AC3E}">
        <p14:creationId xmlns:p14="http://schemas.microsoft.com/office/powerpoint/2010/main" val="3150375964"/>
      </p:ext>
    </p:extLst>
  </p:cSld>
  <p:clrMapOvr>
    <a:masterClrMapping/>
  </p:clrMapOvr>
  <p:transition spd="med" advTm="6382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2086_et_flashlite_partial.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14600" y="2743200"/>
            <a:ext cx="4598581" cy="3429000"/>
          </a:xfrm>
          <a:prstGeom prst="rect">
            <a:avLst/>
          </a:prstGeom>
        </p:spPr>
      </p:pic>
      <p:sp>
        <p:nvSpPr>
          <p:cNvPr id="2"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mtClean="0"/>
              <a:t>Slideshow</a:t>
            </a:r>
            <a:endParaRPr lang="en-US" dirty="0"/>
          </a:p>
        </p:txBody>
      </p:sp>
      <p:sp>
        <p:nvSpPr>
          <p:cNvPr id="3" name="Content Placeholder 2"/>
          <p:cNvSpPr txBox="1">
            <a:spLocks/>
          </p:cNvSpPr>
          <p:nvPr/>
        </p:nvSpPr>
        <p:spPr>
          <a:xfrm>
            <a:off x="457200" y="1600200"/>
            <a:ext cx="8229600" cy="452596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en-US" smtClean="0"/>
              <a:t>“Preparing Kindergarteners for Text Talk” slideshow </a:t>
            </a:r>
            <a:endParaRPr lang="en-US" dirty="0"/>
          </a:p>
        </p:txBody>
      </p:sp>
      <p:pic>
        <p:nvPicPr>
          <p:cNvPr id="5" name="Picture 4"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Tree>
    <p:extLst>
      <p:ext uri="{BB962C8B-B14F-4D97-AF65-F5344CB8AC3E}">
        <p14:creationId xmlns:p14="http://schemas.microsoft.com/office/powerpoint/2010/main" val="454848952"/>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568661837"/>
              </p:ext>
            </p:extLst>
          </p:nvPr>
        </p:nvGraphicFramePr>
        <p:xfrm>
          <a:off x="152401" y="1676400"/>
          <a:ext cx="8115638" cy="5181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Rounded Rectangle 4"/>
          <p:cNvSpPr/>
          <p:nvPr/>
        </p:nvSpPr>
        <p:spPr>
          <a:xfrm>
            <a:off x="609600" y="310242"/>
            <a:ext cx="7881257" cy="1213758"/>
          </a:xfrm>
          <a:prstGeom prst="round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Getting young children to talk about books</a:t>
            </a:r>
            <a:endParaRPr lang="en-US" sz="4400" dirty="0">
              <a:solidFill>
                <a:schemeClr val="tx1"/>
              </a:solidFill>
            </a:endParaRPr>
          </a:p>
        </p:txBody>
      </p:sp>
      <p:pic>
        <p:nvPicPr>
          <p:cNvPr id="4" name="Picture 3"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6431935"/>
      </p:ext>
    </p:extLst>
  </p:cSld>
  <p:clrMapOvr>
    <a:masterClrMapping/>
  </p:clrMapOvr>
  <p:transition spd="med" advTm="5946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609600" y="310242"/>
            <a:ext cx="7881257" cy="832758"/>
          </a:xfrm>
          <a:prstGeom prst="round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000000"/>
                </a:solidFill>
              </a:rPr>
              <a:t>Planning for Discussion</a:t>
            </a:r>
            <a:endParaRPr lang="en-US" sz="4400" dirty="0">
              <a:solidFill>
                <a:srgbClr val="000000"/>
              </a:solidFill>
            </a:endParaRPr>
          </a:p>
        </p:txBody>
      </p:sp>
      <p:graphicFrame>
        <p:nvGraphicFramePr>
          <p:cNvPr id="4" name="Diagram 3"/>
          <p:cNvGraphicFramePr/>
          <p:nvPr>
            <p:extLst>
              <p:ext uri="{D42A27DB-BD31-4B8C-83A1-F6EECF244321}">
                <p14:modId xmlns:p14="http://schemas.microsoft.com/office/powerpoint/2010/main" val="3294805446"/>
              </p:ext>
            </p:extLst>
          </p:nvPr>
        </p:nvGraphicFramePr>
        <p:xfrm>
          <a:off x="718457" y="1600200"/>
          <a:ext cx="7772400" cy="480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4"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41920831"/>
      </p:ext>
    </p:extLst>
  </p:cSld>
  <p:clrMapOvr>
    <a:masterClrMapping/>
  </p:clrMapOvr>
  <p:transition spd="med" advTm="4172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059544822"/>
              </p:ext>
            </p:extLst>
          </p:nvPr>
        </p:nvGraphicFramePr>
        <p:xfrm>
          <a:off x="0" y="1295400"/>
          <a:ext cx="8991600" cy="5410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Rounded Rectangle 4"/>
          <p:cNvSpPr/>
          <p:nvPr/>
        </p:nvSpPr>
        <p:spPr>
          <a:xfrm>
            <a:off x="609599" y="310242"/>
            <a:ext cx="7881257" cy="832758"/>
          </a:xfrm>
          <a:prstGeom prst="round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Organizing Discussion of Text</a:t>
            </a:r>
            <a:endParaRPr lang="en-US" sz="4400" dirty="0">
              <a:solidFill>
                <a:schemeClr val="tx1"/>
              </a:solidFill>
            </a:endParaRPr>
          </a:p>
        </p:txBody>
      </p:sp>
      <p:pic>
        <p:nvPicPr>
          <p:cNvPr id="6" name="Picture 5"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51682702"/>
      </p:ext>
    </p:extLst>
  </p:cSld>
  <p:clrMapOvr>
    <a:masterClrMapping/>
  </p:clrMapOvr>
  <p:transition spd="med" advTm="7322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Tools for Discussion</a:t>
            </a:r>
            <a:endParaRPr lang="en-US" dirty="0"/>
          </a:p>
        </p:txBody>
      </p:sp>
      <p:sp>
        <p:nvSpPr>
          <p:cNvPr id="3" name="Content Placeholder 2"/>
          <p:cNvSpPr>
            <a:spLocks noGrp="1"/>
          </p:cNvSpPr>
          <p:nvPr>
            <p:ph sz="half" idx="1"/>
          </p:nvPr>
        </p:nvSpPr>
        <p:spPr>
          <a:xfrm>
            <a:off x="457200" y="1600200"/>
            <a:ext cx="2743200" cy="4525963"/>
          </a:xfrm>
        </p:spPr>
        <p:txBody>
          <a:bodyPr/>
          <a:lstStyle/>
          <a:p>
            <a:r>
              <a:rPr lang="en-US" dirty="0" smtClean="0"/>
              <a:t>Literature </a:t>
            </a:r>
            <a:r>
              <a:rPr lang="en-US" dirty="0"/>
              <a:t>Discussion Cards </a:t>
            </a:r>
            <a:endParaRPr lang="en-US" dirty="0" smtClean="0"/>
          </a:p>
          <a:p>
            <a:r>
              <a:rPr lang="en-US" dirty="0" smtClean="0"/>
              <a:t>Buddy Talk Lesson</a:t>
            </a:r>
          </a:p>
          <a:p>
            <a:r>
              <a:rPr lang="en-US" dirty="0" smtClean="0"/>
              <a:t>Literature Circles Lesson</a:t>
            </a:r>
            <a:endParaRPr lang="en-US" dirty="0"/>
          </a:p>
        </p:txBody>
      </p:sp>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19400" y="1295400"/>
            <a:ext cx="3200400" cy="4252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38600" y="1828801"/>
            <a:ext cx="3200400" cy="4248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60654" y="2326434"/>
            <a:ext cx="3072106" cy="4251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COI-LOGO18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 name="Audio 7">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2981444813"/>
      </p:ext>
    </p:extLst>
  </p:cSld>
  <p:clrMapOvr>
    <a:masterClrMapping/>
  </p:clrMapOvr>
  <p:transition spd="med" advTm="7705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8"/>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45637914"/>
              </p:ext>
            </p:extLst>
          </p:nvPr>
        </p:nvGraphicFramePr>
        <p:xfrm>
          <a:off x="457200" y="304800"/>
          <a:ext cx="8305800" cy="5867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Picture 2"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24110688"/>
      </p:ext>
    </p:extLst>
  </p:cSld>
  <p:clrMapOvr>
    <a:masterClrMapping/>
  </p:clrMapOvr>
  <p:transition spd="med" advTm="3029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4851" name="Picture 3" descr="COI website image"/>
          <p:cNvPicPr>
            <a:picLocks noGrp="1" noChangeAspect="1" noChangeArrowheads="1"/>
          </p:cNvPicPr>
          <p:nvPr>
            <p:ph/>
          </p:nvPr>
        </p:nvPicPr>
        <p:blipFill>
          <a:blip r:embed="rId6">
            <a:extLst>
              <a:ext uri="{28A0092B-C50C-407E-A947-70E740481C1C}">
                <a14:useLocalDpi xmlns:a14="http://schemas.microsoft.com/office/drawing/2010/main" val="0"/>
              </a:ext>
            </a:extLst>
          </a:blip>
          <a:srcRect/>
          <a:stretch>
            <a:fillRect/>
          </a:stretch>
        </p:blipFill>
        <p:spPr>
          <a:xfrm>
            <a:off x="1295400" y="762000"/>
            <a:ext cx="6661731" cy="4829136"/>
          </a:xfrm>
          <a:noFill/>
          <a:ln w="50800" cmpd="dbl">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4" name="Text Box 5"/>
          <p:cNvSpPr txBox="1">
            <a:spLocks noChangeArrowheads="1"/>
          </p:cNvSpPr>
          <p:nvPr/>
        </p:nvSpPr>
        <p:spPr bwMode="auto">
          <a:xfrm>
            <a:off x="195263" y="184150"/>
            <a:ext cx="5867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000" b="1" dirty="0">
                <a:solidFill>
                  <a:srgbClr val="000000"/>
                </a:solidFill>
              </a:rPr>
              <a:t>More </a:t>
            </a:r>
            <a:r>
              <a:rPr lang="en-US" sz="2000" b="1" dirty="0" smtClean="0">
                <a:solidFill>
                  <a:srgbClr val="000000"/>
                </a:solidFill>
              </a:rPr>
              <a:t>literacy </a:t>
            </a:r>
            <a:r>
              <a:rPr lang="en-US" sz="2000" b="1" dirty="0">
                <a:solidFill>
                  <a:srgbClr val="000000"/>
                </a:solidFill>
              </a:rPr>
              <a:t>resources…</a:t>
            </a:r>
          </a:p>
        </p:txBody>
      </p:sp>
      <p:sp>
        <p:nvSpPr>
          <p:cNvPr id="3" name="TextBox 2"/>
          <p:cNvSpPr txBox="1">
            <a:spLocks noChangeArrowheads="1"/>
          </p:cNvSpPr>
          <p:nvPr/>
        </p:nvSpPr>
        <p:spPr bwMode="auto">
          <a:xfrm>
            <a:off x="2895600" y="594745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000" b="1" dirty="0">
                <a:solidFill>
                  <a:srgbClr val="000000"/>
                </a:solidFill>
              </a:rPr>
              <a:t>www.centeroninstruction.org</a:t>
            </a:r>
          </a:p>
        </p:txBody>
      </p:sp>
      <p:pic>
        <p:nvPicPr>
          <p:cNvPr id="5" name="Picture 4" descr="COI-LOGO18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839852734"/>
      </p:ext>
    </p:extLst>
  </p:cSld>
  <p:clrMapOvr>
    <a:masterClrMapping/>
  </p:clrMapOvr>
  <p:transition spd="med" advTm="4760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Footer Placeholder 4"/>
          <p:cNvSpPr>
            <a:spLocks noGrp="1"/>
          </p:cNvSpPr>
          <p:nvPr>
            <p:ph type="ftr" sz="quarter" idx="11"/>
          </p:nvPr>
        </p:nvSpPr>
        <p:spPr>
          <a:noFill/>
        </p:spPr>
        <p:txBody>
          <a:bodyPr/>
          <a:lstStyle>
            <a:lvl1pPr>
              <a:defRPr sz="2400">
                <a:solidFill>
                  <a:schemeClr val="tx1"/>
                </a:solidFill>
                <a:latin typeface="Arial" charset="0"/>
                <a:ea typeface="ＭＳ Ｐゴシック" pitchFamily="-16" charset="-128"/>
              </a:defRPr>
            </a:lvl1pPr>
            <a:lvl2pPr marL="742950" indent="-285750">
              <a:defRPr sz="2400">
                <a:solidFill>
                  <a:schemeClr val="tx1"/>
                </a:solidFill>
                <a:latin typeface="Arial" charset="0"/>
                <a:ea typeface="ＭＳ Ｐゴシック" pitchFamily="-16" charset="-128"/>
              </a:defRPr>
            </a:lvl2pPr>
            <a:lvl3pPr marL="1143000" indent="-228600">
              <a:defRPr sz="2400">
                <a:solidFill>
                  <a:schemeClr val="tx1"/>
                </a:solidFill>
                <a:latin typeface="Arial" charset="0"/>
                <a:ea typeface="ＭＳ Ｐゴシック" pitchFamily="-16" charset="-128"/>
              </a:defRPr>
            </a:lvl3pPr>
            <a:lvl4pPr marL="1600200" indent="-228600">
              <a:defRPr sz="2400">
                <a:solidFill>
                  <a:schemeClr val="tx1"/>
                </a:solidFill>
                <a:latin typeface="Arial" charset="0"/>
                <a:ea typeface="ＭＳ Ｐゴシック" pitchFamily="-16" charset="-128"/>
              </a:defRPr>
            </a:lvl4pPr>
            <a:lvl5pPr marL="2057400" indent="-228600">
              <a:defRPr sz="2400">
                <a:solidFill>
                  <a:schemeClr val="tx1"/>
                </a:solidFill>
                <a:latin typeface="Arial"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16" charset="-128"/>
              </a:defRPr>
            </a:lvl9pPr>
          </a:lstStyle>
          <a:p>
            <a:r>
              <a:rPr lang="en-US" sz="1200" smtClean="0">
                <a:solidFill>
                  <a:srgbClr val="000000"/>
                </a:solidFill>
                <a:latin typeface="Times New Roman" pitchFamily="18" charset="0"/>
                <a:ea typeface="MS Pゴシック" pitchFamily="-92" charset="-128"/>
              </a:rPr>
              <a:t>Funded by U.S. Department of Education</a:t>
            </a:r>
          </a:p>
        </p:txBody>
      </p:sp>
      <p:sp>
        <p:nvSpPr>
          <p:cNvPr id="3075" name="Rectangle 7"/>
          <p:cNvSpPr>
            <a:spLocks noChangeArrowheads="1"/>
          </p:cNvSpPr>
          <p:nvPr/>
        </p:nvSpPr>
        <p:spPr bwMode="auto">
          <a:xfrm>
            <a:off x="0" y="0"/>
            <a:ext cx="9144000" cy="1676400"/>
          </a:xfrm>
          <a:prstGeom prst="rect">
            <a:avLst/>
          </a:prstGeom>
          <a:solidFill>
            <a:schemeClr val="bg1"/>
          </a:solidFill>
          <a:ln w="9525">
            <a:noFill/>
            <a:miter lim="800000"/>
            <a:headEnd/>
            <a:tailEnd/>
          </a:ln>
        </p:spPr>
        <p:txBody>
          <a:bodyPr wrap="none" anchor="ctr"/>
          <a:lstStyle/>
          <a:p>
            <a:pPr eaLnBrk="0" fontAlgn="base" hangingPunct="0">
              <a:spcBef>
                <a:spcPct val="0"/>
              </a:spcBef>
              <a:spcAft>
                <a:spcPct val="0"/>
              </a:spcAft>
            </a:pPr>
            <a:endParaRPr lang="en-US" sz="2400">
              <a:solidFill>
                <a:srgbClr val="000000"/>
              </a:solidFill>
              <a:latin typeface="Arial" charset="0"/>
            </a:endParaRPr>
          </a:p>
        </p:txBody>
      </p:sp>
      <p:sp>
        <p:nvSpPr>
          <p:cNvPr id="3076" name="Rectangle 4"/>
          <p:cNvSpPr>
            <a:spLocks noChangeArrowheads="1"/>
          </p:cNvSpPr>
          <p:nvPr/>
        </p:nvSpPr>
        <p:spPr bwMode="auto">
          <a:xfrm>
            <a:off x="307157" y="1874729"/>
            <a:ext cx="8532043" cy="3108543"/>
          </a:xfrm>
          <a:prstGeom prst="rect">
            <a:avLst/>
          </a:prstGeom>
          <a:noFill/>
          <a:ln>
            <a:noFill/>
          </a:ln>
          <a:effectLst>
            <a:outerShdw dist="12700" dir="8100000" algn="ctr" rotWithShape="0">
              <a:srgbClr val="FFFFFF">
                <a:alpha val="7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eaLnBrk="0" fontAlgn="base" hangingPunct="0">
              <a:spcBef>
                <a:spcPct val="0"/>
              </a:spcBef>
              <a:spcAft>
                <a:spcPct val="0"/>
              </a:spcAft>
            </a:pPr>
            <a:r>
              <a:rPr lang="en-US" sz="1400" b="1" dirty="0">
                <a:solidFill>
                  <a:srgbClr val="000000"/>
                </a:solidFill>
              </a:rPr>
              <a:t>The Center on Instruction is operated by RMC Research Corporation in partnership with the Florida Center for Reading Research at Florida State University; Instructional Research Group; Lawrence Hall of Science at the University of California-Berkeley; the Texas Institute for Measurement, Evaluation, and Statistics at the University of Houston; and The Meadows Center for Preventing Educational Risk at the University of Texas at Austin.</a:t>
            </a:r>
            <a:br>
              <a:rPr lang="en-US" sz="1400" b="1" dirty="0">
                <a:solidFill>
                  <a:srgbClr val="000000"/>
                </a:solidFill>
              </a:rPr>
            </a:br>
            <a:r>
              <a:rPr lang="en-US" sz="1400" b="1" dirty="0" smtClean="0">
                <a:solidFill>
                  <a:srgbClr val="000000"/>
                </a:solidFill>
              </a:rPr>
              <a:t/>
            </a:r>
            <a:br>
              <a:rPr lang="en-US" sz="1400" b="1" dirty="0" smtClean="0">
                <a:solidFill>
                  <a:srgbClr val="000000"/>
                </a:solidFill>
              </a:rPr>
            </a:br>
            <a:r>
              <a:rPr lang="en-US" sz="1400" b="1" dirty="0" smtClean="0">
                <a:solidFill>
                  <a:srgbClr val="000000"/>
                </a:solidFill>
              </a:rPr>
              <a:t>The contents of this PowerPoint were developed under cooperative agreement S283B050034 with the U.S. Department of Education. However, these contents do not necessarily represent the policy of the Department of Education, and you should not assume endorsement by the Federal Government.</a:t>
            </a:r>
            <a:br>
              <a:rPr lang="en-US" sz="1400" b="1" dirty="0" smtClean="0">
                <a:solidFill>
                  <a:srgbClr val="000000"/>
                </a:solidFill>
              </a:rPr>
            </a:br>
            <a:r>
              <a:rPr lang="en-US" sz="1400" b="1" dirty="0" smtClean="0">
                <a:solidFill>
                  <a:srgbClr val="000000"/>
                </a:solidFill>
              </a:rPr>
              <a:t/>
            </a:r>
            <a:br>
              <a:rPr lang="en-US" sz="1400" b="1" dirty="0" smtClean="0">
                <a:solidFill>
                  <a:srgbClr val="000000"/>
                </a:solidFill>
              </a:rPr>
            </a:br>
            <a:r>
              <a:rPr lang="en-US" sz="1400" b="1" dirty="0" smtClean="0">
                <a:solidFill>
                  <a:srgbClr val="000000"/>
                </a:solidFill>
              </a:rPr>
              <a:t>The Center on Instruction requests that no changes be made to the content or appearance of this product.</a:t>
            </a:r>
            <a:br>
              <a:rPr lang="en-US" sz="1400" b="1" dirty="0" smtClean="0">
                <a:solidFill>
                  <a:srgbClr val="000000"/>
                </a:solidFill>
              </a:rPr>
            </a:br>
            <a:r>
              <a:rPr lang="en-US" sz="1400" b="1" dirty="0" smtClean="0">
                <a:solidFill>
                  <a:srgbClr val="000000"/>
                </a:solidFill>
              </a:rPr>
              <a:t/>
            </a:r>
            <a:br>
              <a:rPr lang="en-US" sz="1400" b="1" dirty="0" smtClean="0">
                <a:solidFill>
                  <a:srgbClr val="000000"/>
                </a:solidFill>
              </a:rPr>
            </a:br>
            <a:r>
              <a:rPr lang="en-US" sz="1400" b="1" i="1" dirty="0" smtClean="0">
                <a:solidFill>
                  <a:srgbClr val="000000"/>
                </a:solidFill>
              </a:rPr>
              <a:t>To download a copy of this document, visit </a:t>
            </a:r>
            <a:r>
              <a:rPr lang="en-US" sz="1400" b="1" i="1" dirty="0" smtClean="0">
                <a:solidFill>
                  <a:srgbClr val="000000"/>
                </a:solidFill>
                <a:hlinkClick r:id="rId5"/>
              </a:rPr>
              <a:t>www.centeroninstruction.org</a:t>
            </a:r>
            <a:r>
              <a:rPr lang="en-US" sz="1400" b="1" i="1" dirty="0" smtClean="0">
                <a:solidFill>
                  <a:srgbClr val="000000"/>
                </a:solidFill>
              </a:rPr>
              <a:t>.</a:t>
            </a:r>
          </a:p>
          <a:p>
            <a:pPr eaLnBrk="0" fontAlgn="base" hangingPunct="0">
              <a:spcBef>
                <a:spcPct val="0"/>
              </a:spcBef>
              <a:spcAft>
                <a:spcPct val="0"/>
              </a:spcAft>
            </a:pPr>
            <a:endParaRPr lang="en-US" sz="1400" b="1" dirty="0" smtClean="0">
              <a:solidFill>
                <a:srgbClr val="000000"/>
              </a:solidFill>
            </a:endParaRPr>
          </a:p>
          <a:p>
            <a:pPr eaLnBrk="0" fontAlgn="base" hangingPunct="0">
              <a:spcBef>
                <a:spcPct val="0"/>
              </a:spcBef>
              <a:spcAft>
                <a:spcPct val="0"/>
              </a:spcAft>
            </a:pPr>
            <a:r>
              <a:rPr lang="en-US" sz="1400" b="1" dirty="0" smtClean="0">
                <a:solidFill>
                  <a:srgbClr val="000000"/>
                </a:solidFill>
              </a:rPr>
              <a:t>2012</a:t>
            </a:r>
            <a:endParaRPr lang="en-US" sz="1400" b="1" dirty="0">
              <a:solidFill>
                <a:srgbClr val="000000"/>
              </a:solidFill>
            </a:endParaRPr>
          </a:p>
        </p:txBody>
      </p:sp>
      <p:pic>
        <p:nvPicPr>
          <p:cNvPr id="3077" name="Picture 3" descr="COI LOGO18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13162" y="228600"/>
            <a:ext cx="171767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Rectangle 6"/>
          <p:cNvSpPr>
            <a:spLocks noChangeArrowheads="1"/>
          </p:cNvSpPr>
          <p:nvPr/>
        </p:nvSpPr>
        <p:spPr bwMode="auto">
          <a:xfrm>
            <a:off x="685800" y="0"/>
            <a:ext cx="777240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fontAlgn="base">
              <a:lnSpc>
                <a:spcPct val="90000"/>
              </a:lnSpc>
              <a:spcBef>
                <a:spcPct val="0"/>
              </a:spcBef>
              <a:spcAft>
                <a:spcPct val="0"/>
              </a:spcAft>
            </a:pPr>
            <a:endParaRPr lang="en-US" sz="3200">
              <a:solidFill>
                <a:srgbClr val="000000"/>
              </a:solidFill>
              <a:latin typeface="Arial Black" pitchFamily="34" charset="0"/>
            </a:endParaRPr>
          </a:p>
        </p:txBody>
      </p:sp>
      <p:sp>
        <p:nvSpPr>
          <p:cNvPr id="2" name="Slide Number Placeholder 1"/>
          <p:cNvSpPr>
            <a:spLocks noGrp="1"/>
          </p:cNvSpPr>
          <p:nvPr>
            <p:ph type="sldNum" sz="quarter" idx="12"/>
          </p:nvPr>
        </p:nvSpPr>
        <p:spPr/>
        <p:txBody>
          <a:bodyPr/>
          <a:lstStyle/>
          <a:p>
            <a:pPr>
              <a:defRPr/>
            </a:pPr>
            <a:fld id="{9BF1C808-2913-4C12-8FA0-4C64BE11B48C}" type="slidenum">
              <a:rPr lang="en-US" smtClean="0">
                <a:solidFill>
                  <a:srgbClr val="000000"/>
                </a:solidFill>
              </a:rPr>
              <a:pPr>
                <a:defRPr/>
              </a:pPr>
              <a:t>38</a:t>
            </a:fld>
            <a:endParaRPr lang="en-US">
              <a:solidFill>
                <a:srgbClr val="000000"/>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680676762"/>
      </p:ext>
    </p:extLst>
  </p:cSld>
  <p:clrMapOvr>
    <a:masterClrMapping/>
  </p:clrMapOvr>
  <mc:AlternateContent xmlns:mc="http://schemas.openxmlformats.org/markup-compatibility/2006" xmlns:p14="http://schemas.microsoft.com/office/powerpoint/2010/main">
    <mc:Choice Requires="p14">
      <p:transition spd="slow" p14:dur="2000" advTm="22674"/>
    </mc:Choice>
    <mc:Fallback xmlns="">
      <p:transition spd="slow" advTm="226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2400" dirty="0"/>
              <a:t>Discussions should be grounded in state and national comprehension standards. </a:t>
            </a:r>
            <a:endParaRPr lang="en-US" sz="2400" dirty="0" smtClean="0"/>
          </a:p>
          <a:p>
            <a:endParaRPr lang="en-US" sz="2000" dirty="0" smtClean="0"/>
          </a:p>
          <a:p>
            <a:pPr marL="0" indent="0" algn="ctr">
              <a:buNone/>
            </a:pPr>
            <a:r>
              <a:rPr lang="en-US" sz="2000" b="1" dirty="0" smtClean="0"/>
              <a:t>National </a:t>
            </a:r>
            <a:r>
              <a:rPr lang="en-US" sz="2000" b="1" dirty="0"/>
              <a:t>Assessment of Educational Progress </a:t>
            </a:r>
            <a:r>
              <a:rPr lang="en-US" sz="2000" b="1" dirty="0" smtClean="0"/>
              <a:t>(NAEP) Standards</a:t>
            </a:r>
          </a:p>
        </p:txBody>
      </p:sp>
      <p:graphicFrame>
        <p:nvGraphicFramePr>
          <p:cNvPr id="4" name="Table 3"/>
          <p:cNvGraphicFramePr>
            <a:graphicFrameLocks noGrp="1"/>
          </p:cNvGraphicFramePr>
          <p:nvPr>
            <p:extLst>
              <p:ext uri="{D42A27DB-BD31-4B8C-83A1-F6EECF244321}">
                <p14:modId xmlns:p14="http://schemas.microsoft.com/office/powerpoint/2010/main" val="699927268"/>
              </p:ext>
            </p:extLst>
          </p:nvPr>
        </p:nvGraphicFramePr>
        <p:xfrm>
          <a:off x="685800" y="3429000"/>
          <a:ext cx="7848600" cy="2123440"/>
        </p:xfrm>
        <a:graphic>
          <a:graphicData uri="http://schemas.openxmlformats.org/drawingml/2006/table">
            <a:tbl>
              <a:tblPr firstRow="1" bandRow="1">
                <a:tableStyleId>{5C22544A-7EE6-4342-B048-85BDC9FD1C3A}</a:tableStyleId>
              </a:tblPr>
              <a:tblGrid>
                <a:gridCol w="3924300"/>
                <a:gridCol w="3924300"/>
              </a:tblGrid>
              <a:tr h="370840">
                <a:tc>
                  <a:txBody>
                    <a:bodyPr/>
                    <a:lstStyle/>
                    <a:p>
                      <a:pPr algn="ctr"/>
                      <a:r>
                        <a:rPr lang="en-US" dirty="0" smtClean="0">
                          <a:solidFill>
                            <a:schemeClr val="tx1"/>
                          </a:solidFill>
                        </a:rPr>
                        <a:t>1992-2008 Aspects of</a:t>
                      </a:r>
                      <a:r>
                        <a:rPr lang="en-US" baseline="0" dirty="0" smtClean="0">
                          <a:solidFill>
                            <a:schemeClr val="tx1"/>
                          </a:solidFill>
                        </a:rPr>
                        <a:t> Reading</a:t>
                      </a:r>
                      <a:endParaRPr lang="en-US" dirty="0">
                        <a:solidFill>
                          <a:schemeClr val="tx1"/>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1">
                        <a:lumMod val="75000"/>
                      </a:schemeClr>
                    </a:solidFill>
                  </a:tcPr>
                </a:tc>
                <a:tc>
                  <a:txBody>
                    <a:bodyPr/>
                    <a:lstStyle/>
                    <a:p>
                      <a:pPr algn="ctr"/>
                      <a:r>
                        <a:rPr lang="en-US" dirty="0" smtClean="0">
                          <a:solidFill>
                            <a:schemeClr val="tx1"/>
                          </a:solidFill>
                        </a:rPr>
                        <a:t>2009 Cognitive</a:t>
                      </a:r>
                      <a:r>
                        <a:rPr lang="en-US" baseline="0" dirty="0" smtClean="0">
                          <a:solidFill>
                            <a:schemeClr val="tx1"/>
                          </a:solidFill>
                        </a:rPr>
                        <a:t> Targets by Text Type</a:t>
                      </a:r>
                      <a:endParaRPr 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1">
                        <a:lumMod val="75000"/>
                      </a:schemeClr>
                    </a:solidFill>
                  </a:tcPr>
                </a:tc>
              </a:tr>
              <a:tr h="370840">
                <a:tc>
                  <a:txBody>
                    <a:bodyPr/>
                    <a:lstStyle/>
                    <a:p>
                      <a:r>
                        <a:rPr lang="en-US" dirty="0" smtClean="0"/>
                        <a:t>Forming a general understanding</a:t>
                      </a:r>
                      <a:endParaRPr lang="en-US" dirty="0"/>
                    </a:p>
                  </a:txBody>
                  <a:tcPr>
                    <a:lnL w="12700" cap="flat" cmpd="sng" algn="ctr">
                      <a:solidFill>
                        <a:schemeClr val="tx1"/>
                      </a:solidFill>
                      <a:prstDash val="solid"/>
                      <a:round/>
                      <a:headEnd type="none" w="med" len="med"/>
                      <a:tailEnd type="none" w="med" len="med"/>
                    </a:lnL>
                  </a:tcPr>
                </a:tc>
                <a:tc>
                  <a:txBody>
                    <a:bodyPr/>
                    <a:lstStyle/>
                    <a:p>
                      <a:r>
                        <a:rPr lang="en-US" dirty="0" smtClean="0"/>
                        <a:t>Locate/recall</a:t>
                      </a:r>
                      <a:endParaRPr lang="en-US" dirty="0"/>
                    </a:p>
                  </a:txBody>
                  <a:tcPr>
                    <a:lnR w="12700" cap="flat" cmpd="sng" algn="ctr">
                      <a:solidFill>
                        <a:schemeClr val="tx1"/>
                      </a:solidFill>
                      <a:prstDash val="solid"/>
                      <a:round/>
                      <a:headEnd type="none" w="med" len="med"/>
                      <a:tailEnd type="none" w="med" len="med"/>
                    </a:lnR>
                  </a:tcPr>
                </a:tc>
              </a:tr>
              <a:tr h="370840">
                <a:tc>
                  <a:txBody>
                    <a:bodyPr/>
                    <a:lstStyle/>
                    <a:p>
                      <a:r>
                        <a:rPr lang="en-US" dirty="0" smtClean="0"/>
                        <a:t>Developing interpretation</a:t>
                      </a:r>
                      <a:endParaRPr lang="en-US" dirty="0"/>
                    </a:p>
                  </a:txBody>
                  <a:tcPr>
                    <a:lnL w="12700" cap="flat" cmpd="sng" algn="ctr">
                      <a:solidFill>
                        <a:schemeClr val="tx1"/>
                      </a:solidFill>
                      <a:prstDash val="solid"/>
                      <a:round/>
                      <a:headEnd type="none" w="med" len="med"/>
                      <a:tailEnd type="none" w="med" len="med"/>
                    </a:lnL>
                  </a:tcPr>
                </a:tc>
                <a:tc>
                  <a:txBody>
                    <a:bodyPr/>
                    <a:lstStyle/>
                    <a:p>
                      <a:r>
                        <a:rPr lang="en-US" dirty="0" smtClean="0"/>
                        <a:t>Integrate/interpret</a:t>
                      </a:r>
                      <a:endParaRPr lang="en-US" dirty="0"/>
                    </a:p>
                  </a:txBody>
                  <a:tcPr>
                    <a:lnR w="12700" cap="flat" cmpd="sng" algn="ctr">
                      <a:solidFill>
                        <a:schemeClr val="tx1"/>
                      </a:solidFill>
                      <a:prstDash val="solid"/>
                      <a:round/>
                      <a:headEnd type="none" w="med" len="med"/>
                      <a:tailEnd type="none" w="med" len="med"/>
                    </a:lnR>
                  </a:tcPr>
                </a:tc>
              </a:tr>
              <a:tr h="370840">
                <a:tc>
                  <a:txBody>
                    <a:bodyPr/>
                    <a:lstStyle/>
                    <a:p>
                      <a:r>
                        <a:rPr lang="en-US" dirty="0" smtClean="0"/>
                        <a:t>Making reader/text connections</a:t>
                      </a:r>
                      <a:endParaRPr lang="en-US" dirty="0"/>
                    </a:p>
                  </a:txBody>
                  <a:tcPr>
                    <a:lnL w="12700" cap="flat" cmpd="sng" algn="ctr">
                      <a:solidFill>
                        <a:schemeClr val="tx1"/>
                      </a:solidFill>
                      <a:prstDash val="solid"/>
                      <a:round/>
                      <a:headEnd type="none" w="med" len="med"/>
                      <a:tailEnd type="none" w="med" len="med"/>
                    </a:lnL>
                  </a:tcPr>
                </a:tc>
                <a:tc>
                  <a:txBody>
                    <a:bodyPr/>
                    <a:lstStyle/>
                    <a:p>
                      <a:r>
                        <a:rPr lang="en-US" dirty="0" smtClean="0"/>
                        <a:t>Critique/evaluate</a:t>
                      </a:r>
                      <a:endParaRPr lang="en-US" dirty="0"/>
                    </a:p>
                  </a:txBody>
                  <a:tcPr>
                    <a:lnR w="12700" cap="flat" cmpd="sng" algn="ctr">
                      <a:solidFill>
                        <a:schemeClr val="tx1"/>
                      </a:solidFill>
                      <a:prstDash val="solid"/>
                      <a:round/>
                      <a:headEnd type="none" w="med" len="med"/>
                      <a:tailEnd type="none" w="med" len="med"/>
                    </a:lnR>
                  </a:tcPr>
                </a:tc>
              </a:tr>
              <a:tr h="370840">
                <a:tc>
                  <a:txBody>
                    <a:bodyPr/>
                    <a:lstStyle/>
                    <a:p>
                      <a:r>
                        <a:rPr lang="en-US" dirty="0" smtClean="0"/>
                        <a:t>Examining content and structure</a:t>
                      </a:r>
                      <a:endParaRPr lang="en-US"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endParaRPr lang="en-US"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
        <p:nvSpPr>
          <p:cNvPr id="6" name="Rounded Rectangle 5"/>
          <p:cNvSpPr/>
          <p:nvPr/>
        </p:nvSpPr>
        <p:spPr>
          <a:xfrm>
            <a:off x="381000" y="310242"/>
            <a:ext cx="8382000" cy="756558"/>
          </a:xfrm>
          <a:prstGeom prst="round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Relationship of Discussion to Standards</a:t>
            </a:r>
            <a:endParaRPr lang="en-US" sz="3600" dirty="0">
              <a:solidFill>
                <a:schemeClr val="tx1"/>
              </a:solidFill>
            </a:endParaRPr>
          </a:p>
        </p:txBody>
      </p:sp>
      <p:pic>
        <p:nvPicPr>
          <p:cNvPr id="5" name="Picture 4"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999261261"/>
      </p:ext>
    </p:extLst>
  </p:cSld>
  <p:clrMapOvr>
    <a:masterClrMapping/>
  </p:clrMapOvr>
  <p:transition spd="med" advTm="8087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182953728"/>
              </p:ext>
            </p:extLst>
          </p:nvPr>
        </p:nvGraphicFramePr>
        <p:xfrm>
          <a:off x="381000" y="1165686"/>
          <a:ext cx="8382000" cy="5521363"/>
        </p:xfrm>
        <a:graphic>
          <a:graphicData uri="http://schemas.openxmlformats.org/drawingml/2006/table">
            <a:tbl>
              <a:tblPr firstRow="1" bandRow="1">
                <a:tableStyleId>{5C22544A-7EE6-4342-B048-85BDC9FD1C3A}</a:tableStyleId>
              </a:tblPr>
              <a:tblGrid>
                <a:gridCol w="1676400"/>
                <a:gridCol w="1600200"/>
                <a:gridCol w="1828800"/>
                <a:gridCol w="1676400"/>
                <a:gridCol w="1600200"/>
              </a:tblGrid>
              <a:tr h="419274">
                <a:tc gridSpan="5">
                  <a:txBody>
                    <a:bodyPr/>
                    <a:lstStyle/>
                    <a:p>
                      <a:pPr algn="ctr"/>
                      <a:r>
                        <a:rPr lang="en-US" sz="1800" dirty="0" smtClean="0">
                          <a:solidFill>
                            <a:schemeClr val="bg1"/>
                          </a:solidFill>
                        </a:rPr>
                        <a:t>Clustering of Common Core State Standards for Text</a:t>
                      </a:r>
                      <a:r>
                        <a:rPr lang="en-US" sz="1800" baseline="0" dirty="0" smtClean="0">
                          <a:solidFill>
                            <a:schemeClr val="bg1"/>
                          </a:solidFill>
                        </a:rPr>
                        <a:t> Discussion</a:t>
                      </a:r>
                      <a:endParaRPr lang="en-US" sz="1800" dirty="0">
                        <a:solidFill>
                          <a:schemeClr val="bg1"/>
                        </a:solidFill>
                      </a:endParaRPr>
                    </a:p>
                  </a:txBody>
                  <a:tcPr>
                    <a:solidFill>
                      <a:schemeClr val="accent1">
                        <a:lumMod val="50000"/>
                      </a:schemeClr>
                    </a:solidFill>
                  </a:tcPr>
                </a:tc>
                <a:tc hMerge="1">
                  <a:txBody>
                    <a:bodyPr/>
                    <a:lstStyle/>
                    <a:p>
                      <a:pPr algn="ctr"/>
                      <a:endParaRPr lang="en-US" sz="1400" dirty="0">
                        <a:solidFill>
                          <a:schemeClr val="bg1"/>
                        </a:solidFill>
                      </a:endParaRPr>
                    </a:p>
                  </a:txBody>
                  <a:tcPr>
                    <a:solidFill>
                      <a:schemeClr val="accent1">
                        <a:lumMod val="50000"/>
                      </a:schemeClr>
                    </a:solidFill>
                  </a:tcPr>
                </a:tc>
                <a:tc hMerge="1">
                  <a:txBody>
                    <a:bodyPr/>
                    <a:lstStyle/>
                    <a:p>
                      <a:pPr algn="ctr"/>
                      <a:endParaRPr lang="en-US" sz="1400" dirty="0">
                        <a:solidFill>
                          <a:schemeClr val="bg1"/>
                        </a:solidFill>
                      </a:endParaRPr>
                    </a:p>
                  </a:txBody>
                  <a:tcPr>
                    <a:solidFill>
                      <a:schemeClr val="accent1">
                        <a:lumMod val="50000"/>
                      </a:schemeClr>
                    </a:solidFill>
                  </a:tcPr>
                </a:tc>
                <a:tc hMerge="1">
                  <a:txBody>
                    <a:bodyPr/>
                    <a:lstStyle/>
                    <a:p>
                      <a:pPr algn="ctr"/>
                      <a:endParaRPr lang="en-US" sz="1400" dirty="0">
                        <a:solidFill>
                          <a:schemeClr val="bg1"/>
                        </a:solidFill>
                      </a:endParaRPr>
                    </a:p>
                  </a:txBody>
                  <a:tcPr>
                    <a:solidFill>
                      <a:schemeClr val="accent1">
                        <a:lumMod val="50000"/>
                      </a:schemeClr>
                    </a:solidFill>
                  </a:tcPr>
                </a:tc>
                <a:tc hMerge="1">
                  <a:txBody>
                    <a:bodyPr/>
                    <a:lstStyle/>
                    <a:p>
                      <a:pPr algn="ctr"/>
                      <a:endParaRPr lang="en-US" sz="1400" dirty="0">
                        <a:solidFill>
                          <a:schemeClr val="bg1"/>
                        </a:solidFill>
                      </a:endParaRPr>
                    </a:p>
                  </a:txBody>
                  <a:tcPr>
                    <a:solidFill>
                      <a:schemeClr val="accent1">
                        <a:lumMod val="50000"/>
                      </a:schemeClr>
                    </a:solidFill>
                  </a:tcPr>
                </a:tc>
              </a:tr>
              <a:tr h="719803">
                <a:tc>
                  <a:txBody>
                    <a:bodyPr/>
                    <a:lstStyle/>
                    <a:p>
                      <a:pPr algn="ctr"/>
                      <a:r>
                        <a:rPr lang="en-US" sz="1400" dirty="0" smtClean="0">
                          <a:solidFill>
                            <a:schemeClr val="tx1"/>
                          </a:solidFill>
                        </a:rPr>
                        <a:t>Reading Standard for Literature</a:t>
                      </a:r>
                      <a:endParaRPr lang="en-US" sz="1400" dirty="0">
                        <a:solidFill>
                          <a:schemeClr val="tx1"/>
                        </a:solidFill>
                      </a:endParaRPr>
                    </a:p>
                  </a:txBody>
                  <a:tcPr>
                    <a:solidFill>
                      <a:srgbClr val="FF0000"/>
                    </a:solidFill>
                  </a:tcPr>
                </a:tc>
                <a:tc>
                  <a:txBody>
                    <a:bodyPr/>
                    <a:lstStyle/>
                    <a:p>
                      <a:pPr algn="ctr"/>
                      <a:r>
                        <a:rPr lang="en-US" sz="1400" dirty="0" smtClean="0">
                          <a:solidFill>
                            <a:schemeClr val="tx1"/>
                          </a:solidFill>
                        </a:rPr>
                        <a:t>Reading Standard for Informational Text</a:t>
                      </a:r>
                      <a:endParaRPr lang="en-US" sz="1400" dirty="0">
                        <a:solidFill>
                          <a:schemeClr val="tx1"/>
                        </a:solidFill>
                      </a:endParaRPr>
                    </a:p>
                  </a:txBody>
                  <a:tcPr>
                    <a:solidFill>
                      <a:srgbClr val="FFC000"/>
                    </a:solidFill>
                  </a:tcPr>
                </a:tc>
                <a:tc>
                  <a:txBody>
                    <a:bodyPr/>
                    <a:lstStyle/>
                    <a:p>
                      <a:pPr algn="ctr"/>
                      <a:r>
                        <a:rPr lang="en-US" sz="1400" dirty="0" smtClean="0">
                          <a:solidFill>
                            <a:schemeClr val="tx1"/>
                          </a:solidFill>
                        </a:rPr>
                        <a:t>Speaking and Listening Standard</a:t>
                      </a:r>
                      <a:endParaRPr lang="en-US" sz="1400" dirty="0">
                        <a:solidFill>
                          <a:schemeClr val="tx1"/>
                        </a:solidFill>
                      </a:endParaRPr>
                    </a:p>
                  </a:txBody>
                  <a:tcPr>
                    <a:solidFill>
                      <a:srgbClr val="00B050"/>
                    </a:solidFill>
                  </a:tcPr>
                </a:tc>
                <a:tc>
                  <a:txBody>
                    <a:bodyPr/>
                    <a:lstStyle/>
                    <a:p>
                      <a:pPr algn="ctr"/>
                      <a:r>
                        <a:rPr lang="en-US" sz="1400" dirty="0" smtClean="0">
                          <a:solidFill>
                            <a:schemeClr val="tx1"/>
                          </a:solidFill>
                        </a:rPr>
                        <a:t>Language Standard</a:t>
                      </a:r>
                      <a:endParaRPr lang="en-US" sz="1400" dirty="0">
                        <a:solidFill>
                          <a:schemeClr val="tx1"/>
                        </a:solidFill>
                      </a:endParaRPr>
                    </a:p>
                  </a:txBody>
                  <a:tcPr>
                    <a:solidFill>
                      <a:srgbClr val="FFFF00"/>
                    </a:solidFill>
                  </a:tcPr>
                </a:tc>
                <a:tc>
                  <a:txBody>
                    <a:bodyPr/>
                    <a:lstStyle/>
                    <a:p>
                      <a:pPr algn="ctr"/>
                      <a:r>
                        <a:rPr lang="en-US" sz="1400" dirty="0" smtClean="0">
                          <a:solidFill>
                            <a:schemeClr val="tx1"/>
                          </a:solidFill>
                        </a:rPr>
                        <a:t>Writing Standard</a:t>
                      </a:r>
                      <a:endParaRPr lang="en-US" sz="1400" dirty="0">
                        <a:solidFill>
                          <a:schemeClr val="tx1"/>
                        </a:solidFill>
                      </a:endParaRPr>
                    </a:p>
                  </a:txBody>
                  <a:tcPr>
                    <a:solidFill>
                      <a:srgbClr val="00B0F0"/>
                    </a:solidFill>
                  </a:tcPr>
                </a:tc>
              </a:tr>
              <a:tr h="449877">
                <a:tc gridSpan="2">
                  <a:txBody>
                    <a:bodyPr/>
                    <a:lstStyle/>
                    <a:p>
                      <a:pPr algn="ctr"/>
                      <a:r>
                        <a:rPr lang="en-US" sz="1200" dirty="0" smtClean="0"/>
                        <a:t>Key Ideas &amp; Details</a:t>
                      </a:r>
                      <a:endParaRPr lang="en-US" sz="1200" dirty="0"/>
                    </a:p>
                  </a:txBody>
                  <a:tcPr>
                    <a:solidFill>
                      <a:schemeClr val="accent1">
                        <a:lumMod val="75000"/>
                      </a:schemeClr>
                    </a:solidFill>
                  </a:tcPr>
                </a:tc>
                <a:tc hMerge="1">
                  <a:txBody>
                    <a:bodyPr/>
                    <a:lstStyle/>
                    <a:p>
                      <a:endParaRPr lang="en-US" dirty="0"/>
                    </a:p>
                  </a:txBody>
                  <a:tcPr/>
                </a:tc>
                <a:tc>
                  <a:txBody>
                    <a:bodyPr/>
                    <a:lstStyle/>
                    <a:p>
                      <a:pPr algn="ctr"/>
                      <a:r>
                        <a:rPr lang="en-US" sz="1200" dirty="0" smtClean="0"/>
                        <a:t>Comprehension &amp; Collaboration</a:t>
                      </a:r>
                      <a:endParaRPr lang="en-US" sz="1200" dirty="0"/>
                    </a:p>
                  </a:txBody>
                  <a:tcPr>
                    <a:solidFill>
                      <a:schemeClr val="accent1">
                        <a:lumMod val="75000"/>
                      </a:schemeClr>
                    </a:solidFill>
                  </a:tcPr>
                </a:tc>
                <a:tc>
                  <a:txBody>
                    <a:bodyPr/>
                    <a:lstStyle/>
                    <a:p>
                      <a:pPr algn="ctr"/>
                      <a:r>
                        <a:rPr lang="en-US" sz="1200" dirty="0" smtClean="0"/>
                        <a:t>Conventions of Standard English</a:t>
                      </a:r>
                      <a:endParaRPr lang="en-US" sz="1200" dirty="0"/>
                    </a:p>
                  </a:txBody>
                  <a:tcPr>
                    <a:solidFill>
                      <a:schemeClr val="accent1">
                        <a:lumMod val="75000"/>
                      </a:schemeClr>
                    </a:solidFill>
                  </a:tcPr>
                </a:tc>
                <a:tc>
                  <a:txBody>
                    <a:bodyPr/>
                    <a:lstStyle/>
                    <a:p>
                      <a:pPr algn="ctr"/>
                      <a:r>
                        <a:rPr lang="en-US" sz="1200" dirty="0" smtClean="0"/>
                        <a:t>Research to Build &amp; Present Knowledge</a:t>
                      </a:r>
                      <a:endParaRPr lang="en-US" sz="1200" dirty="0"/>
                    </a:p>
                  </a:txBody>
                  <a:tcPr>
                    <a:solidFill>
                      <a:schemeClr val="accent1">
                        <a:lumMod val="75000"/>
                      </a:schemeClr>
                    </a:solidFill>
                  </a:tcPr>
                </a:tc>
              </a:tr>
              <a:tr h="1139689">
                <a:tc>
                  <a:txBody>
                    <a:bodyPr/>
                    <a:lstStyle/>
                    <a:p>
                      <a:r>
                        <a:rPr lang="en-US" sz="1000" dirty="0" smtClean="0"/>
                        <a:t>1. Ask and answer questions about key details in a text.</a:t>
                      </a:r>
                      <a:endParaRPr lang="en-US" sz="1000" dirty="0"/>
                    </a:p>
                  </a:txBody>
                  <a:tcPr>
                    <a:solidFill>
                      <a:schemeClr val="bg1">
                        <a:lumMod val="95000"/>
                      </a:schemeClr>
                    </a:solidFill>
                  </a:tcPr>
                </a:tc>
                <a:tc>
                  <a:txBody>
                    <a:bodyPr/>
                    <a:lstStyle/>
                    <a:p>
                      <a:r>
                        <a:rPr lang="en-US" sz="1000" dirty="0" smtClean="0"/>
                        <a:t>1. Ask and answer questions about key details in a text.</a:t>
                      </a:r>
                      <a:endParaRPr lang="en-US" sz="1000" dirty="0"/>
                    </a:p>
                  </a:txBody>
                  <a:tcPr>
                    <a:solidFill>
                      <a:schemeClr val="bg1">
                        <a:lumMod val="95000"/>
                      </a:schemeClr>
                    </a:solidFill>
                  </a:tcPr>
                </a:tc>
                <a:tc>
                  <a:txBody>
                    <a:bodyPr/>
                    <a:lstStyle/>
                    <a:p>
                      <a:r>
                        <a:rPr lang="en-US" sz="1000" dirty="0" smtClean="0"/>
                        <a:t>1. Participate in collaborative conversations with diverse partners about grade 1 topics and texts with peers and adults in small and larger groups.</a:t>
                      </a:r>
                    </a:p>
                  </a:txBody>
                  <a:tcPr>
                    <a:solidFill>
                      <a:schemeClr val="bg1">
                        <a:lumMod val="95000"/>
                      </a:schemeClr>
                    </a:solidFill>
                  </a:tcPr>
                </a:tc>
                <a:tc>
                  <a:txBody>
                    <a:bodyPr/>
                    <a:lstStyle/>
                    <a:p>
                      <a:r>
                        <a:rPr lang="en-US" sz="1000" dirty="0" smtClean="0"/>
                        <a:t>1. Demonstrate command of the conventions of standard English grammar and usage when writing or speaking.</a:t>
                      </a:r>
                      <a:endParaRPr lang="en-US" sz="1000" dirty="0"/>
                    </a:p>
                  </a:txBody>
                  <a:tcPr>
                    <a:solidFill>
                      <a:schemeClr val="bg1">
                        <a:lumMod val="95000"/>
                      </a:schemeClr>
                    </a:solidFill>
                  </a:tcPr>
                </a:tc>
                <a:tc>
                  <a:txBody>
                    <a:bodyPr/>
                    <a:lstStyle/>
                    <a:p>
                      <a:endParaRPr lang="en-US" sz="1000" dirty="0"/>
                    </a:p>
                  </a:txBody>
                  <a:tcPr>
                    <a:solidFill>
                      <a:schemeClr val="bg1">
                        <a:lumMod val="95000"/>
                      </a:schemeClr>
                    </a:solidFill>
                  </a:tcPr>
                </a:tc>
              </a:tr>
              <a:tr h="989730">
                <a:tc>
                  <a:txBody>
                    <a:bodyPr/>
                    <a:lstStyle/>
                    <a:p>
                      <a:r>
                        <a:rPr lang="en-US" sz="1000" dirty="0" smtClean="0"/>
                        <a:t>2. Retell stories, including key details, and demonstrate understanding of their central message or lesson.</a:t>
                      </a:r>
                      <a:endParaRPr lang="en-US" sz="1000" dirty="0"/>
                    </a:p>
                  </a:txBody>
                  <a:tcPr>
                    <a:solidFill>
                      <a:schemeClr val="bg1">
                        <a:lumMod val="95000"/>
                      </a:schemeClr>
                    </a:solidFill>
                  </a:tcPr>
                </a:tc>
                <a:tc>
                  <a:txBody>
                    <a:bodyPr/>
                    <a:lstStyle/>
                    <a:p>
                      <a:r>
                        <a:rPr lang="en-US" sz="1000" dirty="0" smtClean="0"/>
                        <a:t>2. Identify the main topic and retell key details of a text.</a:t>
                      </a:r>
                      <a:endParaRPr lang="en-US" sz="1000" dirty="0"/>
                    </a:p>
                  </a:txBody>
                  <a:tcPr>
                    <a:solidFill>
                      <a:schemeClr val="bg1">
                        <a:lumMod val="95000"/>
                      </a:schemeClr>
                    </a:solidFill>
                  </a:tcPr>
                </a:tc>
                <a:tc>
                  <a:txBody>
                    <a:bodyPr/>
                    <a:lstStyle/>
                    <a:p>
                      <a:r>
                        <a:rPr lang="en-US" sz="1000" dirty="0" smtClean="0"/>
                        <a:t>2. Ask and answer questions about key details in a text read aloud or information presented orally or through other media.</a:t>
                      </a:r>
                      <a:endParaRPr lang="en-US" sz="1000" dirty="0"/>
                    </a:p>
                  </a:txBody>
                  <a:tcPr>
                    <a:solidFill>
                      <a:schemeClr val="bg1">
                        <a:lumMod val="95000"/>
                      </a:schemeClr>
                    </a:solidFill>
                  </a:tcPr>
                </a:tc>
                <a:tc>
                  <a:txBody>
                    <a:bodyPr/>
                    <a:lstStyle/>
                    <a:p>
                      <a:endParaRPr lang="en-US" sz="1000" dirty="0"/>
                    </a:p>
                  </a:txBody>
                  <a:tcPr>
                    <a:solidFill>
                      <a:schemeClr val="bg1">
                        <a:lumMod val="95000"/>
                      </a:schemeClr>
                    </a:solidFill>
                  </a:tcPr>
                </a:tc>
                <a:tc>
                  <a:txBody>
                    <a:bodyPr/>
                    <a:lstStyle/>
                    <a:p>
                      <a:endParaRPr lang="en-US" sz="1000" dirty="0"/>
                    </a:p>
                  </a:txBody>
                  <a:tcPr>
                    <a:solidFill>
                      <a:schemeClr val="bg1">
                        <a:lumMod val="95000"/>
                      </a:schemeClr>
                    </a:solidFill>
                  </a:tcPr>
                </a:tc>
              </a:tr>
              <a:tr h="449877">
                <a:tc gridSpan="2">
                  <a:txBody>
                    <a:bodyPr/>
                    <a:lstStyle/>
                    <a:p>
                      <a:pPr algn="ctr"/>
                      <a:r>
                        <a:rPr lang="en-US" sz="1200" dirty="0" smtClean="0"/>
                        <a:t>Craft &amp; Structure</a:t>
                      </a:r>
                      <a:endParaRPr lang="en-US" sz="1200" dirty="0"/>
                    </a:p>
                  </a:txBody>
                  <a:tcPr>
                    <a:solidFill>
                      <a:schemeClr val="accent1">
                        <a:lumMod val="75000"/>
                      </a:schemeClr>
                    </a:solidFill>
                  </a:tcPr>
                </a:tc>
                <a:tc hMerge="1">
                  <a:txBody>
                    <a:bodyPr/>
                    <a:lstStyle/>
                    <a:p>
                      <a:endParaRPr lang="en-US" dirty="0"/>
                    </a:p>
                  </a:txBody>
                  <a:tcPr/>
                </a:tc>
                <a:tc>
                  <a:txBody>
                    <a:bodyPr/>
                    <a:lstStyle/>
                    <a:p>
                      <a:pPr algn="ctr"/>
                      <a:r>
                        <a:rPr lang="en-US" sz="1200" dirty="0" smtClean="0"/>
                        <a:t>Presentation of Knowledge &amp; Ideas</a:t>
                      </a:r>
                      <a:endParaRPr lang="en-US" sz="1200" dirty="0"/>
                    </a:p>
                  </a:txBody>
                  <a:tcPr>
                    <a:solidFill>
                      <a:schemeClr val="accent1">
                        <a:lumMod val="75000"/>
                      </a:schemeClr>
                    </a:solidFill>
                  </a:tcPr>
                </a:tc>
                <a:tc>
                  <a:txBody>
                    <a:bodyPr/>
                    <a:lstStyle/>
                    <a:p>
                      <a:pPr algn="ctr"/>
                      <a:endParaRPr lang="en-US" sz="1200" dirty="0"/>
                    </a:p>
                  </a:txBody>
                  <a:tcPr>
                    <a:solidFill>
                      <a:schemeClr val="accent1">
                        <a:lumMod val="75000"/>
                      </a:schemeClr>
                    </a:solidFill>
                  </a:tcPr>
                </a:tc>
                <a:tc>
                  <a:txBody>
                    <a:bodyPr/>
                    <a:lstStyle/>
                    <a:p>
                      <a:pPr algn="ctr"/>
                      <a:endParaRPr lang="en-US" sz="1200" dirty="0"/>
                    </a:p>
                  </a:txBody>
                  <a:tcPr>
                    <a:solidFill>
                      <a:schemeClr val="accent1">
                        <a:lumMod val="75000"/>
                      </a:schemeClr>
                    </a:solidFill>
                  </a:tcPr>
                </a:tc>
              </a:tr>
              <a:tr h="1289648">
                <a:tc>
                  <a:txBody>
                    <a:bodyPr/>
                    <a:lstStyle/>
                    <a:p>
                      <a:r>
                        <a:rPr lang="en-US" sz="1000" dirty="0" smtClean="0"/>
                        <a:t>4. Identify words and phrases in stories or poems that suggest feelings or appeal to the senses.</a:t>
                      </a:r>
                      <a:endParaRPr lang="en-US" sz="1000" dirty="0"/>
                    </a:p>
                  </a:txBody>
                  <a:tcPr>
                    <a:solidFill>
                      <a:schemeClr val="bg1">
                        <a:lumMod val="95000"/>
                      </a:schemeClr>
                    </a:solidFill>
                  </a:tcPr>
                </a:tc>
                <a:tc>
                  <a:txBody>
                    <a:bodyPr/>
                    <a:lstStyle/>
                    <a:p>
                      <a:r>
                        <a:rPr lang="en-US" sz="1000" dirty="0" smtClean="0"/>
                        <a:t>4. Ask and answer questions to help determine or clarify the meaning of words and phrases in a text.</a:t>
                      </a:r>
                      <a:endParaRPr lang="en-US" sz="1000" dirty="0"/>
                    </a:p>
                  </a:txBody>
                  <a:tcPr>
                    <a:solidFill>
                      <a:schemeClr val="bg1">
                        <a:lumMod val="95000"/>
                      </a:schemeClr>
                    </a:solidFill>
                  </a:tcPr>
                </a:tc>
                <a:tc>
                  <a:txBody>
                    <a:bodyPr/>
                    <a:lstStyle/>
                    <a:p>
                      <a:r>
                        <a:rPr lang="en-US" sz="1000" dirty="0" smtClean="0"/>
                        <a:t>4. Describe people, places, things, and events with relevant details, expressing ideas and feelings clearly.</a:t>
                      </a:r>
                      <a:endParaRPr lang="en-US" sz="1000" dirty="0"/>
                    </a:p>
                  </a:txBody>
                  <a:tcPr>
                    <a:solidFill>
                      <a:schemeClr val="bg1">
                        <a:lumMod val="95000"/>
                      </a:schemeClr>
                    </a:solidFill>
                  </a:tcPr>
                </a:tc>
                <a:tc>
                  <a:txBody>
                    <a:bodyPr/>
                    <a:lstStyle/>
                    <a:p>
                      <a:r>
                        <a:rPr lang="en-US" sz="1000" dirty="0" smtClean="0"/>
                        <a:t>4. Determine or clarify the meaning of unknown and multiple-meaning words and phrases based on grade 1 reading and content, choosing flexibly from an array of strategies.</a:t>
                      </a:r>
                      <a:endParaRPr lang="en-US" sz="1000" dirty="0"/>
                    </a:p>
                  </a:txBody>
                  <a:tcPr>
                    <a:solidFill>
                      <a:schemeClr val="bg1">
                        <a:lumMod val="95000"/>
                      </a:schemeClr>
                    </a:solidFill>
                  </a:tcPr>
                </a:tc>
                <a:tc>
                  <a:txBody>
                    <a:bodyPr/>
                    <a:lstStyle/>
                    <a:p>
                      <a:endParaRPr lang="en-US" sz="1000" dirty="0"/>
                    </a:p>
                  </a:txBody>
                  <a:tcPr>
                    <a:solidFill>
                      <a:schemeClr val="bg1">
                        <a:lumMod val="95000"/>
                      </a:schemeClr>
                    </a:solidFill>
                  </a:tcPr>
                </a:tc>
              </a:tr>
            </a:tbl>
          </a:graphicData>
        </a:graphic>
      </p:graphicFrame>
      <p:sp>
        <p:nvSpPr>
          <p:cNvPr id="3" name="TextBox 2"/>
          <p:cNvSpPr txBox="1"/>
          <p:nvPr/>
        </p:nvSpPr>
        <p:spPr>
          <a:xfrm>
            <a:off x="381000" y="911075"/>
            <a:ext cx="1752600" cy="276999"/>
          </a:xfrm>
          <a:prstGeom prst="rect">
            <a:avLst/>
          </a:prstGeom>
          <a:noFill/>
        </p:spPr>
        <p:txBody>
          <a:bodyPr wrap="square" rtlCol="0">
            <a:spAutoFit/>
          </a:bodyPr>
          <a:lstStyle/>
          <a:p>
            <a:r>
              <a:rPr lang="en-US" sz="1200" dirty="0" smtClean="0"/>
              <a:t>1</a:t>
            </a:r>
            <a:r>
              <a:rPr lang="en-US" sz="1200" baseline="30000" dirty="0" smtClean="0"/>
              <a:t>st</a:t>
            </a:r>
            <a:r>
              <a:rPr lang="en-US" sz="1200" dirty="0" smtClean="0"/>
              <a:t> Grade Example</a:t>
            </a:r>
            <a:endParaRPr lang="en-US" sz="1200" dirty="0"/>
          </a:p>
        </p:txBody>
      </p:sp>
      <p:sp>
        <p:nvSpPr>
          <p:cNvPr id="5" name="TextBox 4"/>
          <p:cNvSpPr txBox="1"/>
          <p:nvPr/>
        </p:nvSpPr>
        <p:spPr>
          <a:xfrm>
            <a:off x="21771" y="6546112"/>
            <a:ext cx="5816600" cy="338554"/>
          </a:xfrm>
          <a:prstGeom prst="rect">
            <a:avLst/>
          </a:prstGeom>
          <a:noFill/>
        </p:spPr>
        <p:txBody>
          <a:bodyPr wrap="square" rtlCol="0">
            <a:spAutoFit/>
          </a:bodyPr>
          <a:lstStyle/>
          <a:p>
            <a:r>
              <a:rPr lang="en-US" sz="800" i="1" dirty="0" smtClean="0"/>
              <a:t>Extracted from the 1</a:t>
            </a:r>
            <a:r>
              <a:rPr lang="en-US" sz="800" i="1" baseline="30000" dirty="0" smtClean="0"/>
              <a:t>st</a:t>
            </a:r>
            <a:r>
              <a:rPr lang="en-US" sz="800" i="1" dirty="0" smtClean="0"/>
              <a:t> grade section of the Common Core </a:t>
            </a:r>
            <a:r>
              <a:rPr lang="en-US" sz="800" i="1" dirty="0"/>
              <a:t>State </a:t>
            </a:r>
            <a:r>
              <a:rPr lang="en-US" sz="800" i="1" dirty="0" smtClean="0"/>
              <a:t>Standards for English </a:t>
            </a:r>
          </a:p>
          <a:p>
            <a:r>
              <a:rPr lang="en-US" sz="800" i="1" dirty="0" smtClean="0"/>
              <a:t>Language Arts &amp; Literacy </a:t>
            </a:r>
            <a:r>
              <a:rPr lang="en-US" sz="800" i="1" dirty="0"/>
              <a:t>in History/Social Studies</a:t>
            </a:r>
            <a:r>
              <a:rPr lang="en-US" sz="800" i="1" dirty="0" smtClean="0"/>
              <a:t>, Science</a:t>
            </a:r>
            <a:r>
              <a:rPr lang="en-US" sz="800" i="1" dirty="0"/>
              <a:t>, and Technical Subjects</a:t>
            </a:r>
          </a:p>
        </p:txBody>
      </p:sp>
      <p:sp>
        <p:nvSpPr>
          <p:cNvPr id="7" name="Rounded Rectangle 6"/>
          <p:cNvSpPr/>
          <p:nvPr/>
        </p:nvSpPr>
        <p:spPr>
          <a:xfrm>
            <a:off x="381000" y="157842"/>
            <a:ext cx="8382000" cy="756558"/>
          </a:xfrm>
          <a:prstGeom prst="round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Relationship of Discussion to Standards</a:t>
            </a:r>
            <a:endParaRPr lang="en-US" sz="3600" dirty="0">
              <a:solidFill>
                <a:schemeClr val="tx1"/>
              </a:solidFill>
            </a:endParaRPr>
          </a:p>
        </p:txBody>
      </p:sp>
      <p:pic>
        <p:nvPicPr>
          <p:cNvPr id="6" name="Picture 5"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25057112"/>
      </p:ext>
    </p:extLst>
  </p:cSld>
  <p:clrMapOvr>
    <a:masterClrMapping/>
  </p:clrMapOvr>
  <p:transition spd="med" advTm="8923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body" idx="1"/>
          </p:nvPr>
        </p:nvSpPr>
        <p:spPr>
          <a:xfrm>
            <a:off x="203654" y="2743200"/>
            <a:ext cx="8229600" cy="3886200"/>
          </a:xfrm>
        </p:spPr>
        <p:txBody>
          <a:bodyPr/>
          <a:lstStyle/>
          <a:p>
            <a:pPr marL="238125" indent="0" eaLnBrk="1" hangingPunct="1">
              <a:lnSpc>
                <a:spcPct val="90000"/>
              </a:lnSpc>
              <a:spcBef>
                <a:spcPct val="0"/>
              </a:spcBef>
              <a:buNone/>
              <a:defRPr/>
            </a:pPr>
            <a:endParaRPr lang="en-US" dirty="0" smtClean="0"/>
          </a:p>
          <a:p>
            <a:pPr marL="1095375" lvl="1" indent="-457200" eaLnBrk="1" hangingPunct="1">
              <a:lnSpc>
                <a:spcPct val="90000"/>
              </a:lnSpc>
              <a:spcBef>
                <a:spcPts val="600"/>
              </a:spcBef>
              <a:spcAft>
                <a:spcPts val="600"/>
              </a:spcAft>
              <a:buFont typeface="Arial" pitchFamily="34" charset="0"/>
              <a:buChar char="•"/>
              <a:defRPr/>
            </a:pPr>
            <a:r>
              <a:rPr lang="en-US" dirty="0" smtClean="0"/>
              <a:t>What </a:t>
            </a:r>
            <a:r>
              <a:rPr lang="en-US" dirty="0"/>
              <a:t>are two reasons for engaging in text discussion with students?</a:t>
            </a:r>
          </a:p>
          <a:p>
            <a:pPr marL="1095375" lvl="1" indent="-457200" eaLnBrk="1" hangingPunct="1">
              <a:lnSpc>
                <a:spcPct val="90000"/>
              </a:lnSpc>
              <a:spcBef>
                <a:spcPts val="600"/>
              </a:spcBef>
              <a:spcAft>
                <a:spcPts val="600"/>
              </a:spcAft>
              <a:buFont typeface="Arial" pitchFamily="34" charset="0"/>
              <a:buChar char="•"/>
              <a:defRPr/>
            </a:pPr>
            <a:r>
              <a:rPr lang="en-US" dirty="0"/>
              <a:t>What makes for a good classroom discussion?</a:t>
            </a:r>
          </a:p>
          <a:p>
            <a:pPr marL="1095375" lvl="1" indent="-457200" eaLnBrk="1" hangingPunct="1">
              <a:lnSpc>
                <a:spcPct val="90000"/>
              </a:lnSpc>
              <a:spcBef>
                <a:spcPts val="600"/>
              </a:spcBef>
              <a:spcAft>
                <a:spcPts val="600"/>
              </a:spcAft>
              <a:buFont typeface="Arial" pitchFamily="34" charset="0"/>
              <a:buChar char="•"/>
              <a:defRPr/>
            </a:pPr>
            <a:r>
              <a:rPr lang="en-US" dirty="0"/>
              <a:t>How important are the dimensions of effective text </a:t>
            </a:r>
            <a:r>
              <a:rPr lang="en-US" dirty="0" smtClean="0"/>
              <a:t>discussion? </a:t>
            </a:r>
            <a:endParaRPr lang="en-US" sz="2800" dirty="0" smtClean="0"/>
          </a:p>
          <a:p>
            <a:pPr marL="914400" indent="-676275" eaLnBrk="1" hangingPunct="1">
              <a:lnSpc>
                <a:spcPct val="90000"/>
              </a:lnSpc>
              <a:spcBef>
                <a:spcPct val="0"/>
              </a:spcBef>
              <a:buFont typeface="Wingdings" pitchFamily="2" charset="2"/>
              <a:buChar char="q"/>
              <a:defRPr/>
            </a:pPr>
            <a:endParaRPr lang="en-US" sz="2800" dirty="0" smtClean="0"/>
          </a:p>
        </p:txBody>
      </p:sp>
      <p:pic>
        <p:nvPicPr>
          <p:cNvPr id="717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26977" y="609600"/>
            <a:ext cx="264441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bwMode="auto">
          <a:xfrm>
            <a:off x="457200" y="838200"/>
            <a:ext cx="5334000" cy="1143000"/>
          </a:xfrm>
          <a:prstGeom prst="rect">
            <a:avLst/>
          </a:prstGeom>
          <a:solidFill>
            <a:schemeClr val="accent1"/>
          </a:solidFill>
          <a:ln w="101600" cmpd="thickThin">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r>
              <a:rPr lang="en-US" sz="3600" b="1" smtClean="0"/>
              <a:t>Listen and Consider…</a:t>
            </a:r>
            <a:endParaRPr lang="en-US" sz="3600" b="1" dirty="0" smtClean="0"/>
          </a:p>
        </p:txBody>
      </p:sp>
      <p:pic>
        <p:nvPicPr>
          <p:cNvPr id="6" name="Picture 5" descr="COI-LOGO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32592895"/>
      </p:ext>
    </p:extLst>
  </p:cSld>
  <p:clrMapOvr>
    <a:masterClrMapping/>
  </p:clrMapOvr>
  <p:transition spd="med" advTm="7596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152400"/>
            <a:ext cx="8229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b="1" dirty="0" smtClean="0"/>
              <a:t>Text Discussion One Step at a Time: P. David Pearson</a:t>
            </a:r>
            <a:endParaRPr lang="en-US" b="1" dirty="0"/>
          </a:p>
        </p:txBody>
      </p:sp>
      <p:pic>
        <p:nvPicPr>
          <p:cNvPr id="3" name="tim_converted_ peggy.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85900" y="2133600"/>
            <a:ext cx="6172200" cy="3471863"/>
          </a:xfrm>
          <a:prstGeom prst="rect">
            <a:avLst/>
          </a:prstGeom>
        </p:spPr>
      </p:pic>
    </p:spTree>
    <p:extLst>
      <p:ext uri="{BB962C8B-B14F-4D97-AF65-F5344CB8AC3E}">
        <p14:creationId xmlns:p14="http://schemas.microsoft.com/office/powerpoint/2010/main" val="1097224472"/>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182349666"/>
              </p:ext>
            </p:extLst>
          </p:nvPr>
        </p:nvGraphicFramePr>
        <p:xfrm>
          <a:off x="457200" y="1828800"/>
          <a:ext cx="8229600" cy="45259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Rectangle 4"/>
          <p:cNvSpPr/>
          <p:nvPr/>
        </p:nvSpPr>
        <p:spPr>
          <a:xfrm>
            <a:off x="152400" y="6491527"/>
            <a:ext cx="3296094" cy="307777"/>
          </a:xfrm>
          <a:prstGeom prst="rect">
            <a:avLst/>
          </a:prstGeom>
        </p:spPr>
        <p:txBody>
          <a:bodyPr wrap="none">
            <a:spAutoFit/>
          </a:bodyPr>
          <a:lstStyle/>
          <a:p>
            <a:pPr algn="r" eaLnBrk="0" fontAlgn="base" hangingPunct="0">
              <a:spcBef>
                <a:spcPct val="20000"/>
              </a:spcBef>
              <a:spcAft>
                <a:spcPct val="0"/>
              </a:spcAft>
            </a:pPr>
            <a:r>
              <a:rPr lang="en-US" sz="1400" kern="0" dirty="0">
                <a:solidFill>
                  <a:srgbClr val="000000"/>
                </a:solidFill>
              </a:rPr>
              <a:t>(Murphy et al., 2009; Soter et al., 2008)</a:t>
            </a:r>
          </a:p>
        </p:txBody>
      </p:sp>
      <p:pic>
        <p:nvPicPr>
          <p:cNvPr id="6" name="Picture 5" descr="COI-LOGO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 name="Rounded Rectangle 6"/>
          <p:cNvSpPr/>
          <p:nvPr/>
        </p:nvSpPr>
        <p:spPr bwMode="auto">
          <a:xfrm>
            <a:off x="838200" y="431515"/>
            <a:ext cx="7543800" cy="851297"/>
          </a:xfrm>
          <a:prstGeom prst="roundRect">
            <a:avLst/>
          </a:prstGeom>
          <a:solidFill>
            <a:schemeClr val="accent1">
              <a:lumMod val="75000"/>
            </a:schemeClr>
          </a:solidFill>
          <a:ln>
            <a:solidFill>
              <a:schemeClr val="accent1">
                <a:lumMod val="50000"/>
              </a:schemeClr>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fontAlgn="base">
              <a:spcBef>
                <a:spcPts val="600"/>
              </a:spcBef>
              <a:spcAft>
                <a:spcPts val="600"/>
              </a:spcAft>
            </a:pPr>
            <a:r>
              <a:rPr lang="en-US" sz="4400" kern="0" dirty="0">
                <a:solidFill>
                  <a:srgbClr val="000000"/>
                </a:solidFill>
                <a:ea typeface="+mj-ea"/>
                <a:cs typeface="+mj-cs"/>
              </a:rPr>
              <a:t>What does the research say?</a:t>
            </a:r>
            <a:endParaRPr kumimoji="0" lang="en-US" sz="4400" i="0" u="none" strike="noStrike" cap="none" normalizeH="0" baseline="0" dirty="0" smtClean="0">
              <a:ln>
                <a:noFill/>
              </a:ln>
              <a:solidFill>
                <a:schemeClr val="tx1"/>
              </a:solidFill>
              <a:effectLst/>
              <a:latin typeface="Arial" charset="0"/>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709361567"/>
      </p:ext>
    </p:extLst>
  </p:cSld>
  <p:clrMapOvr>
    <a:masterClrMapping/>
  </p:clrMapOvr>
  <p:transition spd="med" advTm="6031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sz="900" dirty="0" smtClean="0"/>
          </a:p>
          <a:p>
            <a:r>
              <a:rPr lang="en-US" sz="2400" dirty="0" smtClean="0"/>
              <a:t>Studies provided information about </a:t>
            </a:r>
            <a:r>
              <a:rPr lang="en-US" sz="2400" dirty="0"/>
              <a:t>using higher-order questions and insight into how discussing </a:t>
            </a:r>
            <a:r>
              <a:rPr lang="en-US" sz="2400" dirty="0" smtClean="0"/>
              <a:t>questions </a:t>
            </a:r>
            <a:r>
              <a:rPr lang="en-US" sz="2400" dirty="0"/>
              <a:t>during reading instruction may be related to reading comprehension. </a:t>
            </a:r>
            <a:endParaRPr lang="en-US" sz="2400" dirty="0" smtClean="0"/>
          </a:p>
          <a:p>
            <a:endParaRPr lang="en-US" sz="2400" dirty="0" smtClean="0"/>
          </a:p>
          <a:p>
            <a:r>
              <a:rPr lang="en-US" sz="2400" dirty="0" smtClean="0"/>
              <a:t>Engaging </a:t>
            </a:r>
            <a:r>
              <a:rPr lang="en-US" sz="2400" dirty="0"/>
              <a:t>students in high-quality discussion about the meaning of text can improve reading comprehension and </a:t>
            </a:r>
            <a:r>
              <a:rPr lang="en-US" sz="2400" dirty="0" smtClean="0"/>
              <a:t>the </a:t>
            </a:r>
            <a:r>
              <a:rPr lang="en-US" sz="2400" dirty="0"/>
              <a:t>evidence points to the use of higher-order questions as a promising practice</a:t>
            </a:r>
            <a:r>
              <a:rPr lang="en-US" sz="2400" dirty="0" smtClean="0"/>
              <a:t>.</a:t>
            </a:r>
          </a:p>
          <a:p>
            <a:endParaRPr lang="en-US" sz="2400" dirty="0" smtClean="0"/>
          </a:p>
          <a:p>
            <a:pPr lvl="1"/>
            <a:r>
              <a:rPr lang="en-US" sz="1800" dirty="0" smtClean="0"/>
              <a:t>IES </a:t>
            </a:r>
            <a:r>
              <a:rPr lang="en-US" sz="1800" dirty="0"/>
              <a:t>Practice Guide: Improving Reading Comprehension in Kindergarten Through 3rd Grade</a:t>
            </a:r>
          </a:p>
        </p:txBody>
      </p:sp>
      <p:sp>
        <p:nvSpPr>
          <p:cNvPr id="4" name="Rounded Rectangle 3"/>
          <p:cNvSpPr/>
          <p:nvPr/>
        </p:nvSpPr>
        <p:spPr>
          <a:xfrm>
            <a:off x="925286" y="228600"/>
            <a:ext cx="7543800" cy="990600"/>
          </a:xfrm>
          <a:prstGeom prst="round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Review of the Research</a:t>
            </a:r>
            <a:endParaRPr lang="en-US" sz="4400" dirty="0">
              <a:solidFill>
                <a:schemeClr val="tx1"/>
              </a:solidFill>
            </a:endParaRPr>
          </a:p>
        </p:txBody>
      </p:sp>
      <p:pic>
        <p:nvPicPr>
          <p:cNvPr id="5" name="Picture 4" descr="COI-LOGO1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038" y="6172200"/>
            <a:ext cx="846852" cy="63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683669112"/>
      </p:ext>
    </p:extLst>
  </p:cSld>
  <p:clrMapOvr>
    <a:masterClrMapping/>
  </p:clrMapOvr>
  <p:transition spd="med" advTm="5278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2|14.2|16.5"/>
</p:tagLst>
</file>

<file path=ppt/tags/tag2.xml><?xml version="1.0" encoding="utf-8"?>
<p:tagLst xmlns:a="http://schemas.openxmlformats.org/drawingml/2006/main" xmlns:r="http://schemas.openxmlformats.org/officeDocument/2006/relationships" xmlns:p="http://schemas.openxmlformats.org/presentationml/2006/main">
  <p:tag name="TIMING" val="|25.2"/>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lack"/>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5322</TotalTime>
  <Words>6345</Words>
  <Application>Microsoft Office PowerPoint</Application>
  <PresentationFormat>On-screen Show (4:3)</PresentationFormat>
  <Paragraphs>528</Paragraphs>
  <Slides>38</Slides>
  <Notes>37</Notes>
  <HiddenSlides>0</HiddenSlides>
  <MMClips>38</MMClips>
  <ScaleCrop>false</ScaleCrop>
  <HeadingPairs>
    <vt:vector size="4" baseType="variant">
      <vt:variant>
        <vt:lpstr>Theme</vt:lpstr>
      </vt:variant>
      <vt:variant>
        <vt:i4>6</vt:i4>
      </vt:variant>
      <vt:variant>
        <vt:lpstr>Slide Titles</vt:lpstr>
      </vt:variant>
      <vt:variant>
        <vt:i4>38</vt:i4>
      </vt:variant>
    </vt:vector>
  </HeadingPairs>
  <TitlesOfParts>
    <vt:vector size="44" baseType="lpstr">
      <vt:lpstr>Default Design</vt:lpstr>
      <vt:lpstr>6_Default Design</vt:lpstr>
      <vt:lpstr>7_Default Design</vt:lpstr>
      <vt:lpstr>2_Default Design</vt:lpstr>
      <vt:lpstr>1_Default Design</vt:lpstr>
      <vt:lpstr>Blank Presentation</vt:lpstr>
      <vt:lpstr>Improving Literacy Instruction in the Elementary School Setting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Sample Tools for Discussion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DWW Resources to Support SIG Grantees</dc:title>
  <dc:creator>Angela Penfold</dc:creator>
  <cp:lastModifiedBy>Video User</cp:lastModifiedBy>
  <cp:revision>391</cp:revision>
  <cp:lastPrinted>2012-07-18T13:09:34Z</cp:lastPrinted>
  <dcterms:created xsi:type="dcterms:W3CDTF">2011-09-07T14:12:44Z</dcterms:created>
  <dcterms:modified xsi:type="dcterms:W3CDTF">2012-08-20T18:20:07Z</dcterms:modified>
</cp:coreProperties>
</file>